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sldIdLst>
    <p:sldId id="256" r:id="rId5"/>
    <p:sldId id="265" r:id="rId6"/>
    <p:sldId id="258" r:id="rId7"/>
    <p:sldId id="266" r:id="rId8"/>
    <p:sldId id="267" r:id="rId9"/>
    <p:sldId id="259" r:id="rId10"/>
    <p:sldId id="260" r:id="rId11"/>
    <p:sldId id="277" r:id="rId12"/>
    <p:sldId id="261" r:id="rId13"/>
    <p:sldId id="268" r:id="rId14"/>
    <p:sldId id="262" r:id="rId15"/>
    <p:sldId id="278" r:id="rId16"/>
    <p:sldId id="279" r:id="rId17"/>
    <p:sldId id="282" r:id="rId18"/>
    <p:sldId id="285" r:id="rId19"/>
    <p:sldId id="288" r:id="rId20"/>
    <p:sldId id="264" r:id="rId21"/>
    <p:sldId id="269" r:id="rId22"/>
    <p:sldId id="276" r:id="rId23"/>
    <p:sldId id="272" r:id="rId24"/>
    <p:sldId id="275" r:id="rId25"/>
    <p:sldId id="270" r:id="rId26"/>
    <p:sldId id="271" r:id="rId27"/>
    <p:sldId id="273" r:id="rId28"/>
    <p:sldId id="274" r:id="rId29"/>
    <p:sldId id="287" r:id="rId30"/>
    <p:sldId id="289" r:id="rId31"/>
  </p:sldIdLst>
  <p:sldSz cx="12192000" cy="6858000"/>
  <p:notesSz cx="6858000" cy="9144000"/>
  <p:embeddedFontLst>
    <p:embeddedFont>
      <p:font typeface="Abadi Extra Light" panose="020B0204020104020204" pitchFamily="34" charset="0"/>
      <p:regular r:id="rId32"/>
    </p:embeddedFont>
    <p:embeddedFont>
      <p:font typeface="Bubbly" panose="02000503000000000000" pitchFamily="2" charset="0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  <p:embeddedFont>
      <p:font typeface="Cambria Math" panose="02040503050406030204" pitchFamily="18" charset="0"/>
      <p:regular r:id="rId40"/>
    </p:embeddedFont>
    <p:embeddedFont>
      <p:font typeface="MN Kluai Buatchi" pitchFamily="2" charset="0"/>
      <p:regular r:id="rId41"/>
      <p:italic r:id="rId42"/>
    </p:embeddedFont>
    <p:embeddedFont>
      <p:font typeface="Muthiara -Demo Version-" panose="02000500000000000000" pitchFamily="2" charset="0"/>
      <p:regular r:id="rId43"/>
    </p:embeddedFont>
    <p:embeddedFont>
      <p:font typeface="Tw Cen MT Condensed Extra Bold" panose="020B0803020202020204" pitchFamily="34" charset="0"/>
      <p:regular r:id="rId44"/>
    </p:embeddedFont>
  </p:embeddedFontLst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5331"/>
    <a:srgbClr val="E8CFBA"/>
    <a:srgbClr val="996633"/>
    <a:srgbClr val="D8AC87"/>
    <a:srgbClr val="F3E3D3"/>
    <a:srgbClr val="FDD017"/>
    <a:srgbClr val="20AA53"/>
    <a:srgbClr val="A77348"/>
    <a:srgbClr val="BFBBB7"/>
    <a:srgbClr val="9B6B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BE2A05-5820-4AE6-9D66-BF15BAD58D8E}" v="2993" dt="2022-12-21T03:42:56.808"/>
    <p1510:client id="{7E29C3E1-F47E-4363-A8B0-77BDFE202D63}" v="32" dt="2022-12-21T04:36:58.5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2" autoAdjust="0"/>
    <p:restoredTop sz="94660"/>
  </p:normalViewPr>
  <p:slideViewPr>
    <p:cSldViewPr snapToGrid="0">
      <p:cViewPr varScale="1">
        <p:scale>
          <a:sx n="80" d="100"/>
          <a:sy n="80" d="100"/>
        </p:scale>
        <p:origin x="110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8.fntdata"/><Relationship Id="rId21" Type="http://schemas.openxmlformats.org/officeDocument/2006/relationships/slide" Target="slides/slide17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5.fntdata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rawee Trongsiriwut" userId="0812b7fedb7b55fa" providerId="LiveId" clId="{7E29C3E1-F47E-4363-A8B0-77BDFE202D63}"/>
    <pc:docChg chg="undo custSel modSld">
      <pc:chgData name="Jarawee Trongsiriwut" userId="0812b7fedb7b55fa" providerId="LiveId" clId="{7E29C3E1-F47E-4363-A8B0-77BDFE202D63}" dt="2022-12-21T04:39:29.962" v="270" actId="20577"/>
      <pc:docMkLst>
        <pc:docMk/>
      </pc:docMkLst>
      <pc:sldChg chg="addSp delSp modSp mod">
        <pc:chgData name="Jarawee Trongsiriwut" userId="0812b7fedb7b55fa" providerId="LiveId" clId="{7E29C3E1-F47E-4363-A8B0-77BDFE202D63}" dt="2022-12-21T04:05:34.073" v="98" actId="1076"/>
        <pc:sldMkLst>
          <pc:docMk/>
          <pc:sldMk cId="1389768812" sldId="259"/>
        </pc:sldMkLst>
        <pc:spChg chg="add del mod">
          <ac:chgData name="Jarawee Trongsiriwut" userId="0812b7fedb7b55fa" providerId="LiveId" clId="{7E29C3E1-F47E-4363-A8B0-77BDFE202D63}" dt="2022-12-21T03:54:04.128" v="3" actId="478"/>
          <ac:spMkLst>
            <pc:docMk/>
            <pc:sldMk cId="1389768812" sldId="259"/>
            <ac:spMk id="2" creationId="{C97D8A00-5570-D440-D27D-2CA0CF6721F5}"/>
          </ac:spMkLst>
        </pc:spChg>
        <pc:spChg chg="add mod">
          <ac:chgData name="Jarawee Trongsiriwut" userId="0812b7fedb7b55fa" providerId="LiveId" clId="{7E29C3E1-F47E-4363-A8B0-77BDFE202D63}" dt="2022-12-21T04:05:34.073" v="98" actId="1076"/>
          <ac:spMkLst>
            <pc:docMk/>
            <pc:sldMk cId="1389768812" sldId="259"/>
            <ac:spMk id="3" creationId="{77504232-69CD-2DEC-75BB-8470A77AB777}"/>
          </ac:spMkLst>
        </pc:spChg>
      </pc:sldChg>
      <pc:sldChg chg="addSp modSp mod">
        <pc:chgData name="Jarawee Trongsiriwut" userId="0812b7fedb7b55fa" providerId="LiveId" clId="{7E29C3E1-F47E-4363-A8B0-77BDFE202D63}" dt="2022-12-21T04:13:14.029" v="102"/>
        <pc:sldMkLst>
          <pc:docMk/>
          <pc:sldMk cId="3314965932" sldId="260"/>
        </pc:sldMkLst>
        <pc:spChg chg="add mod">
          <ac:chgData name="Jarawee Trongsiriwut" userId="0812b7fedb7b55fa" providerId="LiveId" clId="{7E29C3E1-F47E-4363-A8B0-77BDFE202D63}" dt="2022-12-21T04:13:14.029" v="102"/>
          <ac:spMkLst>
            <pc:docMk/>
            <pc:sldMk cId="3314965932" sldId="260"/>
            <ac:spMk id="4" creationId="{69CB0666-83D9-1D05-697B-20EEFD82A932}"/>
          </ac:spMkLst>
        </pc:spChg>
      </pc:sldChg>
      <pc:sldChg chg="addSp modSp">
        <pc:chgData name="Jarawee Trongsiriwut" userId="0812b7fedb7b55fa" providerId="LiveId" clId="{7E29C3E1-F47E-4363-A8B0-77BDFE202D63}" dt="2022-12-21T04:16:51.925" v="104"/>
        <pc:sldMkLst>
          <pc:docMk/>
          <pc:sldMk cId="2533889597" sldId="261"/>
        </pc:sldMkLst>
        <pc:spChg chg="add mod">
          <ac:chgData name="Jarawee Trongsiriwut" userId="0812b7fedb7b55fa" providerId="LiveId" clId="{7E29C3E1-F47E-4363-A8B0-77BDFE202D63}" dt="2022-12-21T04:16:51.925" v="104"/>
          <ac:spMkLst>
            <pc:docMk/>
            <pc:sldMk cId="2533889597" sldId="261"/>
            <ac:spMk id="2" creationId="{22C37F10-0CB1-844C-66A5-0AF44F335766}"/>
          </ac:spMkLst>
        </pc:spChg>
      </pc:sldChg>
      <pc:sldChg chg="addSp modSp">
        <pc:chgData name="Jarawee Trongsiriwut" userId="0812b7fedb7b55fa" providerId="LiveId" clId="{7E29C3E1-F47E-4363-A8B0-77BDFE202D63}" dt="2022-12-21T04:17:45.580" v="106"/>
        <pc:sldMkLst>
          <pc:docMk/>
          <pc:sldMk cId="393785463" sldId="262"/>
        </pc:sldMkLst>
        <pc:spChg chg="add mod">
          <ac:chgData name="Jarawee Trongsiriwut" userId="0812b7fedb7b55fa" providerId="LiveId" clId="{7E29C3E1-F47E-4363-A8B0-77BDFE202D63}" dt="2022-12-21T04:17:45.580" v="106"/>
          <ac:spMkLst>
            <pc:docMk/>
            <pc:sldMk cId="393785463" sldId="262"/>
            <ac:spMk id="4" creationId="{AB6D0B7D-EC0D-97AE-BB99-9391515AA1E8}"/>
          </ac:spMkLst>
        </pc:spChg>
      </pc:sldChg>
      <pc:sldChg chg="addSp delSp modSp mod">
        <pc:chgData name="Jarawee Trongsiriwut" userId="0812b7fedb7b55fa" providerId="LiveId" clId="{7E29C3E1-F47E-4363-A8B0-77BDFE202D63}" dt="2022-12-21T04:39:29.962" v="270" actId="20577"/>
        <pc:sldMkLst>
          <pc:docMk/>
          <pc:sldMk cId="2986694281" sldId="265"/>
        </pc:sldMkLst>
        <pc:spChg chg="add del mod">
          <ac:chgData name="Jarawee Trongsiriwut" userId="0812b7fedb7b55fa" providerId="LiveId" clId="{7E29C3E1-F47E-4363-A8B0-77BDFE202D63}" dt="2022-12-21T04:31:32.356" v="125" actId="478"/>
          <ac:spMkLst>
            <pc:docMk/>
            <pc:sldMk cId="2986694281" sldId="265"/>
            <ac:spMk id="2" creationId="{E817F346-32E8-60FC-82AE-91C9A8B1C0C6}"/>
          </ac:spMkLst>
        </pc:spChg>
        <pc:spChg chg="add mod">
          <ac:chgData name="Jarawee Trongsiriwut" userId="0812b7fedb7b55fa" providerId="LiveId" clId="{7E29C3E1-F47E-4363-A8B0-77BDFE202D63}" dt="2022-12-21T04:37:28.708" v="264" actId="1076"/>
          <ac:spMkLst>
            <pc:docMk/>
            <pc:sldMk cId="2986694281" sldId="265"/>
            <ac:spMk id="7" creationId="{07F9EEEC-8D6A-735C-CCD1-CF8CE9398C41}"/>
          </ac:spMkLst>
        </pc:spChg>
        <pc:graphicFrameChg chg="add mod modGraphic">
          <ac:chgData name="Jarawee Trongsiriwut" userId="0812b7fedb7b55fa" providerId="LiveId" clId="{7E29C3E1-F47E-4363-A8B0-77BDFE202D63}" dt="2022-12-21T04:39:29.962" v="270" actId="20577"/>
          <ac:graphicFrameMkLst>
            <pc:docMk/>
            <pc:sldMk cId="2986694281" sldId="265"/>
            <ac:graphicFrameMk id="3" creationId="{FCA0C29F-85D4-3A68-552D-D99B35A95F23}"/>
          </ac:graphicFrameMkLst>
        </pc:graphicFrameChg>
        <pc:picChg chg="mod">
          <ac:chgData name="Jarawee Trongsiriwut" userId="0812b7fedb7b55fa" providerId="LiveId" clId="{7E29C3E1-F47E-4363-A8B0-77BDFE202D63}" dt="2022-12-21T04:31:04.943" v="118" actId="14100"/>
          <ac:picMkLst>
            <pc:docMk/>
            <pc:sldMk cId="2986694281" sldId="265"/>
            <ac:picMk id="16" creationId="{333D5F6C-FD4F-A9EC-89E2-060D45989810}"/>
          </ac:picMkLst>
        </pc:picChg>
        <pc:cxnChg chg="add mod">
          <ac:chgData name="Jarawee Trongsiriwut" userId="0812b7fedb7b55fa" providerId="LiveId" clId="{7E29C3E1-F47E-4363-A8B0-77BDFE202D63}" dt="2022-12-21T04:36:45.412" v="252" actId="13822"/>
          <ac:cxnSpMkLst>
            <pc:docMk/>
            <pc:sldMk cId="2986694281" sldId="265"/>
            <ac:cxnSpMk id="5" creationId="{EF3CC04A-E6B4-7430-D4BB-835F1808C2EB}"/>
          </ac:cxnSpMkLst>
        </pc:cxnChg>
      </pc:sldChg>
      <pc:sldChg chg="addSp modSp">
        <pc:chgData name="Jarawee Trongsiriwut" userId="0812b7fedb7b55fa" providerId="LiveId" clId="{7E29C3E1-F47E-4363-A8B0-77BDFE202D63}" dt="2022-12-21T04:19:23.571" v="108"/>
        <pc:sldMkLst>
          <pc:docMk/>
          <pc:sldMk cId="2433255438" sldId="279"/>
        </pc:sldMkLst>
        <pc:spChg chg="add mod">
          <ac:chgData name="Jarawee Trongsiriwut" userId="0812b7fedb7b55fa" providerId="LiveId" clId="{7E29C3E1-F47E-4363-A8B0-77BDFE202D63}" dt="2022-12-21T04:19:23.571" v="108"/>
          <ac:spMkLst>
            <pc:docMk/>
            <pc:sldMk cId="2433255438" sldId="279"/>
            <ac:spMk id="10" creationId="{D2B8003D-4F29-A76E-09F3-E7D260B845EF}"/>
          </ac:spMkLst>
        </pc:spChg>
      </pc:sldChg>
      <pc:sldChg chg="addSp modSp">
        <pc:chgData name="Jarawee Trongsiriwut" userId="0812b7fedb7b55fa" providerId="LiveId" clId="{7E29C3E1-F47E-4363-A8B0-77BDFE202D63}" dt="2022-12-21T04:20:15.701" v="110"/>
        <pc:sldMkLst>
          <pc:docMk/>
          <pc:sldMk cId="803497094" sldId="282"/>
        </pc:sldMkLst>
        <pc:spChg chg="add mod">
          <ac:chgData name="Jarawee Trongsiriwut" userId="0812b7fedb7b55fa" providerId="LiveId" clId="{7E29C3E1-F47E-4363-A8B0-77BDFE202D63}" dt="2022-12-21T04:20:15.701" v="110"/>
          <ac:spMkLst>
            <pc:docMk/>
            <pc:sldMk cId="803497094" sldId="282"/>
            <ac:spMk id="12" creationId="{430D7447-1912-7C5E-D33F-A9284175CFA1}"/>
          </ac:spMkLst>
        </pc:spChg>
      </pc:sldChg>
      <pc:sldChg chg="addSp modSp mod">
        <pc:chgData name="Jarawee Trongsiriwut" userId="0812b7fedb7b55fa" providerId="LiveId" clId="{7E29C3E1-F47E-4363-A8B0-77BDFE202D63}" dt="2022-12-21T04:21:17.552" v="113"/>
        <pc:sldMkLst>
          <pc:docMk/>
          <pc:sldMk cId="1133313922" sldId="285"/>
        </pc:sldMkLst>
        <pc:spChg chg="add mod">
          <ac:chgData name="Jarawee Trongsiriwut" userId="0812b7fedb7b55fa" providerId="LiveId" clId="{7E29C3E1-F47E-4363-A8B0-77BDFE202D63}" dt="2022-12-21T04:21:17.552" v="113"/>
          <ac:spMkLst>
            <pc:docMk/>
            <pc:sldMk cId="1133313922" sldId="285"/>
            <ac:spMk id="2" creationId="{56A9936C-3707-D326-D2B1-39E11E04E4CC}"/>
          </ac:spMkLst>
        </pc:spChg>
      </pc:sldChg>
      <pc:sldChg chg="addSp modSp">
        <pc:chgData name="Jarawee Trongsiriwut" userId="0812b7fedb7b55fa" providerId="LiveId" clId="{7E29C3E1-F47E-4363-A8B0-77BDFE202D63}" dt="2022-12-21T04:22:24.024" v="115"/>
        <pc:sldMkLst>
          <pc:docMk/>
          <pc:sldMk cId="664543233" sldId="288"/>
        </pc:sldMkLst>
        <pc:spChg chg="add mod">
          <ac:chgData name="Jarawee Trongsiriwut" userId="0812b7fedb7b55fa" providerId="LiveId" clId="{7E29C3E1-F47E-4363-A8B0-77BDFE202D63}" dt="2022-12-21T04:22:24.024" v="115"/>
          <ac:spMkLst>
            <pc:docMk/>
            <pc:sldMk cId="664543233" sldId="288"/>
            <ac:spMk id="3" creationId="{A54F5B26-DE44-9F96-B9B6-C3759016147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FBA14-D4E6-4AA5-B72A-EABDF55F00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34B6F-3DF6-4D72-BAD4-7AE532DF00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6B26C-9070-49BD-B301-90DC15B08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21/12/2022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222B9-9909-4FA3-8D27-8830B312D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40D33-31CA-458D-A2F6-CD27C83BB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33390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AA6A8-AFA4-4167-B65A-FC02BC8E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09CAC3-B0F4-4371-9EAB-EC767DEE09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752CF-EE5B-4D2A-82A0-65AD73DF5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21/12/2022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BBCEC-4496-4E59-B4B4-B1E266ECF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353DA-02BA-4CFA-8637-B08A8F894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75115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67C29C-4390-46F1-A07A-2453ECA65F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55E252-9EA3-4A11-9436-A697521960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982C1-6F4D-4A88-8BDD-3D6846C9A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21/12/2022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88CBD-099C-4599-AA33-63E85FF7A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9007C-6A76-4F3B-8299-5E2E3C818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39838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83AA3-0735-4DAD-986F-7CF329304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89694-83F3-4F7F-A8EC-0F6BD98C7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140CC-9623-4C4D-8312-9EA03F383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21/12/2022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1F11A-3383-4A07-B4EA-1B009BAF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81170-D1AA-41D6-9A9D-D31117FE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78788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8F47D-576E-4616-80BF-0E88A24A0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268A8-699C-4FD3-BEF1-A1CC8FB63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018F7-9955-46FE-9E72-F9A4DF969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21/12/2022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36882-8DF1-475F-82B6-0C04022CF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5EA32-94AC-4297-8C51-10DAA54F9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01574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EC583-471E-49B0-96D2-EA1525088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8EF48-504D-42BE-8C5B-8F1EDB95A1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EB58C9-611D-41AF-94FB-898614D0E8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8A013E-DD52-41A9-95A5-D32C22185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21/12/2022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E127D7-3985-479C-B9C4-A6625925D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05BE8A-462A-4D08-A2BC-D8DAA5550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49006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605E8-63B1-47F3-BBC2-3A91BA208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143D4-DD9D-4177-98A9-699BAEFE3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64EBF6-FBA2-4699-9BFB-3204A2FDCB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7B4E7E-707F-4DD9-B8E5-156B087C1A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03636-16E9-458C-882F-60CD5246EF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F3FF43-9EEE-4539-B01C-E50B57983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21/12/2022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7623A9-F8F1-4766-A292-F7F827C2F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A192E5-E896-4E60-9F4A-0605249E8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24410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78CAD-D0A3-4187-A05E-DF0C9D813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547446-E289-432A-9E5B-A06E55626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21/12/2022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EF3AFA-747C-4593-98F0-C1AD5812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CB939B-1BA8-4889-9D89-3BA30C2D5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23438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A9FCFA-D689-463D-9091-76BA98E88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21/12/2022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C1C2B6-4C9E-4AAA-AA00-B1E607C0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339C5-A514-42B3-ACBE-A2B426C5F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4829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078D8-8EF0-4765-AF6F-F96AD0905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BDBD0-048C-4CE0-A6FE-F9592C772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4B342A-0A5E-477B-880C-6D441A4557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0A5DB4-CF24-41E2-8B2E-7E0D5EA9D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21/12/2022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0258F-CBF3-4609-9256-7F4619598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CA4B2-8289-44B8-A0B0-E20F8DB3E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75639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8F634-981E-4248-A1E1-0013A05CF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9D7724-A849-4630-9498-8C6BC94C21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937C6-8126-4C44-B8F9-49984FA35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96DBF6-1849-4044-B6D4-348B092E2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21/12/2022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5B4619-CA87-44B3-885D-0A6C08312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6DC5D0-3EAA-4DC3-8A5A-5C1C4A14A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22345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B21902-232A-4355-86E5-DC83830E9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29740-7E01-4CD3-B894-F6849C26A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3DCD9-1664-459C-B8FC-6999FF339D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0F840-3958-45DB-8AC1-74513A5DA70A}" type="datetimeFigureOut">
              <a:rPr lang="id-ID" smtClean="0"/>
              <a:t>21/12/2022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58B19-31B7-4470-AD2A-99F7C05FCF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D8F7A-7BE7-4A02-8BB1-4AC5A4AEF5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24709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tw94sh/Software-Dev2/blob/main/week1/EX7.py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w94sh/Software-Dev2/blob/main/week1/unittest_EX4.py" TargetMode="External"/><Relationship Id="rId3" Type="http://schemas.microsoft.com/office/2007/relationships/hdphoto" Target="../media/hdphoto1.wdp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tw94sh/Software-Dev2/blob/main/week1/unittest_EX5.py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tw94sh/Software-Dev2/blob/main/week1/unittest_EX6.py" TargetMode="Externa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tw94sh/Software-Dev2/blob/main/week1/unittest_EX7.py" TargetMode="Externa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7.png"/><Relationship Id="rId7" Type="http://schemas.openxmlformats.org/officeDocument/2006/relationships/image" Target="../media/image5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g"/><Relationship Id="rId5" Type="http://schemas.openxmlformats.org/officeDocument/2006/relationships/image" Target="../media/image67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tw94sh/Software-Dev2/blob/main/week1/EX4.py" TargetMode="Externa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w94sh/Software-Dev2/blob/main/week1/EX5.py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github.com/tw94sh/Software-Dev2/blob/main/week1/EX6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-7527417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-7772395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716AE2A-9FF6-4B13-84FE-FACDF6733A13}"/>
              </a:ext>
            </a:extLst>
          </p:cNvPr>
          <p:cNvSpPr txBox="1"/>
          <p:nvPr/>
        </p:nvSpPr>
        <p:spPr>
          <a:xfrm>
            <a:off x="2970402" y="2162266"/>
            <a:ext cx="7776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n w="28575">
                  <a:solidFill>
                    <a:srgbClr val="9B6B43"/>
                  </a:solidFill>
                </a:ln>
                <a:solidFill>
                  <a:srgbClr val="C988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Week1: Introduction</a:t>
            </a:r>
            <a:endParaRPr lang="id-ID" sz="6600" dirty="0">
              <a:ln w="28575">
                <a:solidFill>
                  <a:srgbClr val="9B6B43"/>
                </a:solidFill>
              </a:ln>
              <a:solidFill>
                <a:srgbClr val="C988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20EF8D1E-5FE8-4BA9-BD56-4551116086E1}"/>
              </a:ext>
            </a:extLst>
          </p:cNvPr>
          <p:cNvSpPr/>
          <p:nvPr/>
        </p:nvSpPr>
        <p:spPr>
          <a:xfrm>
            <a:off x="4704361" y="4227362"/>
            <a:ext cx="4356550" cy="81479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Bubbly" panose="02000503000000000000" pitchFamily="2" charset="0"/>
              </a:rPr>
              <a:t>Software Development Practice II  </a:t>
            </a:r>
            <a:endParaRPr lang="id-ID" sz="2800" dirty="0">
              <a:solidFill>
                <a:srgbClr val="D8AC87"/>
              </a:solidFill>
              <a:latin typeface="Bubbly" panose="02000503000000000000" pitchFamily="2" charset="0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CCAD5A22-892E-4D86-91E2-4E8F717627A6}"/>
              </a:ext>
            </a:extLst>
          </p:cNvPr>
          <p:cNvSpPr/>
          <p:nvPr/>
        </p:nvSpPr>
        <p:spPr>
          <a:xfrm>
            <a:off x="9564111" y="493119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4794A0A-4222-4E28-BCD1-A7E9332A036A}"/>
              </a:ext>
            </a:extLst>
          </p:cNvPr>
          <p:cNvSpPr/>
          <p:nvPr/>
        </p:nvSpPr>
        <p:spPr>
          <a:xfrm>
            <a:off x="9668396" y="5224057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F0BC5E06-E41E-4B52-82DE-55C823818D35}"/>
              </a:ext>
            </a:extLst>
          </p:cNvPr>
          <p:cNvSpPr/>
          <p:nvPr/>
        </p:nvSpPr>
        <p:spPr>
          <a:xfrm>
            <a:off x="9955468" y="498088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9847603C-D93F-48D3-B0B3-6B48F35DB506}"/>
              </a:ext>
            </a:extLst>
          </p:cNvPr>
          <p:cNvSpPr/>
          <p:nvPr/>
        </p:nvSpPr>
        <p:spPr>
          <a:xfrm>
            <a:off x="9367776" y="5295242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C94F660-C5A6-4C8F-92D0-3D5308C5011F}"/>
              </a:ext>
            </a:extLst>
          </p:cNvPr>
          <p:cNvSpPr/>
          <p:nvPr/>
        </p:nvSpPr>
        <p:spPr>
          <a:xfrm>
            <a:off x="9369886" y="5616228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24D6308-E370-429D-8924-44FB9BC5B4A5}"/>
              </a:ext>
            </a:extLst>
          </p:cNvPr>
          <p:cNvSpPr/>
          <p:nvPr/>
        </p:nvSpPr>
        <p:spPr>
          <a:xfrm>
            <a:off x="9946104" y="567028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A2478BBF-0246-4806-A25E-57067E25E924}"/>
              </a:ext>
            </a:extLst>
          </p:cNvPr>
          <p:cNvSpPr/>
          <p:nvPr/>
        </p:nvSpPr>
        <p:spPr>
          <a:xfrm>
            <a:off x="9784378" y="599686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4C188071-63EE-465A-86EB-38DCA093D53B}"/>
              </a:ext>
            </a:extLst>
          </p:cNvPr>
          <p:cNvSpPr/>
          <p:nvPr/>
        </p:nvSpPr>
        <p:spPr>
          <a:xfrm>
            <a:off x="8920324" y="519294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2C49CE6D-D2FF-4BEB-9C7C-B17822B186D0}"/>
              </a:ext>
            </a:extLst>
          </p:cNvPr>
          <p:cNvSpPr/>
          <p:nvPr/>
        </p:nvSpPr>
        <p:spPr>
          <a:xfrm>
            <a:off x="10131644" y="535411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6CA6BA39-DF8B-44CF-8446-F52C8FFF427E}"/>
              </a:ext>
            </a:extLst>
          </p:cNvPr>
          <p:cNvSpPr/>
          <p:nvPr/>
        </p:nvSpPr>
        <p:spPr>
          <a:xfrm>
            <a:off x="10368057" y="5673651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C0B752D-F379-4928-9D87-873546B30C85}"/>
              </a:ext>
            </a:extLst>
          </p:cNvPr>
          <p:cNvSpPr/>
          <p:nvPr/>
        </p:nvSpPr>
        <p:spPr>
          <a:xfrm>
            <a:off x="9206766" y="601288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2A6DFEF2-FA7D-4901-A447-04256B5BF85F}"/>
              </a:ext>
            </a:extLst>
          </p:cNvPr>
          <p:cNvSpPr/>
          <p:nvPr/>
        </p:nvSpPr>
        <p:spPr>
          <a:xfrm>
            <a:off x="10292612" y="6021153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268E8E32-5664-480A-81DB-4DE8E1DAA5B7}"/>
              </a:ext>
            </a:extLst>
          </p:cNvPr>
          <p:cNvSpPr/>
          <p:nvPr/>
        </p:nvSpPr>
        <p:spPr>
          <a:xfrm>
            <a:off x="8803523" y="5739272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E30701B1-312C-4511-B8AF-FA31226E28C2}"/>
              </a:ext>
            </a:extLst>
          </p:cNvPr>
          <p:cNvSpPr/>
          <p:nvPr/>
        </p:nvSpPr>
        <p:spPr>
          <a:xfrm>
            <a:off x="10913864" y="462598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15F6C29-BF40-42EC-A345-DED7EE1AD8BF}"/>
              </a:ext>
            </a:extLst>
          </p:cNvPr>
          <p:cNvSpPr/>
          <p:nvPr/>
        </p:nvSpPr>
        <p:spPr>
          <a:xfrm>
            <a:off x="11150277" y="4945522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F641269F-D428-472D-A010-754FA0922F5E}"/>
              </a:ext>
            </a:extLst>
          </p:cNvPr>
          <p:cNvSpPr/>
          <p:nvPr/>
        </p:nvSpPr>
        <p:spPr>
          <a:xfrm>
            <a:off x="11074832" y="529302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6D7963A3-7105-4B06-9237-B9EC8B575D5C}"/>
              </a:ext>
            </a:extLst>
          </p:cNvPr>
          <p:cNvSpPr/>
          <p:nvPr/>
        </p:nvSpPr>
        <p:spPr>
          <a:xfrm>
            <a:off x="11504431" y="462531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D3432958-1116-4D06-AF16-5AD7DEAB51CA}"/>
              </a:ext>
            </a:extLst>
          </p:cNvPr>
          <p:cNvSpPr/>
          <p:nvPr/>
        </p:nvSpPr>
        <p:spPr>
          <a:xfrm>
            <a:off x="10381424" y="5002469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1618F147-AC1A-4361-A337-5DC4E603986F}"/>
              </a:ext>
            </a:extLst>
          </p:cNvPr>
          <p:cNvSpPr/>
          <p:nvPr/>
        </p:nvSpPr>
        <p:spPr>
          <a:xfrm>
            <a:off x="10566681" y="473633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10F9DA55-6FA1-4C4B-9F7B-35274F83FD9E}"/>
              </a:ext>
            </a:extLst>
          </p:cNvPr>
          <p:cNvSpPr/>
          <p:nvPr/>
        </p:nvSpPr>
        <p:spPr>
          <a:xfrm>
            <a:off x="10247509" y="469948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B6AE5292-83DF-4B37-8FA7-1AAC5791B491}"/>
              </a:ext>
            </a:extLst>
          </p:cNvPr>
          <p:cNvSpPr/>
          <p:nvPr/>
        </p:nvSpPr>
        <p:spPr>
          <a:xfrm>
            <a:off x="11477122" y="5018732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D5C3644B-B313-4A0E-9A92-2623E2AE9D9C}"/>
              </a:ext>
            </a:extLst>
          </p:cNvPr>
          <p:cNvSpPr/>
          <p:nvPr/>
        </p:nvSpPr>
        <p:spPr>
          <a:xfrm>
            <a:off x="10825837" y="507452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C0FFB0A5-870A-4217-AB54-3794501A0E8E}"/>
              </a:ext>
            </a:extLst>
          </p:cNvPr>
          <p:cNvSpPr/>
          <p:nvPr/>
        </p:nvSpPr>
        <p:spPr>
          <a:xfrm>
            <a:off x="10664111" y="540110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0A621100-BCF5-4E4F-94B7-354C1FFC9AE4}"/>
              </a:ext>
            </a:extLst>
          </p:cNvPr>
          <p:cNvSpPr/>
          <p:nvPr/>
        </p:nvSpPr>
        <p:spPr>
          <a:xfrm>
            <a:off x="3155473" y="63797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055A955D-2CD1-4C45-B927-E49B3617A463}"/>
              </a:ext>
            </a:extLst>
          </p:cNvPr>
          <p:cNvSpPr/>
          <p:nvPr/>
        </p:nvSpPr>
        <p:spPr>
          <a:xfrm>
            <a:off x="3259758" y="930837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DE84C7C8-E37C-469E-88A9-0E85F92A840B}"/>
              </a:ext>
            </a:extLst>
          </p:cNvPr>
          <p:cNvSpPr/>
          <p:nvPr/>
        </p:nvSpPr>
        <p:spPr>
          <a:xfrm>
            <a:off x="3546830" y="68766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E4864166-092C-449E-A79A-9FB32C056D17}"/>
              </a:ext>
            </a:extLst>
          </p:cNvPr>
          <p:cNvSpPr/>
          <p:nvPr/>
        </p:nvSpPr>
        <p:spPr>
          <a:xfrm>
            <a:off x="2959138" y="1002022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237411D9-13F7-480A-9ED6-B981F76FDC69}"/>
              </a:ext>
            </a:extLst>
          </p:cNvPr>
          <p:cNvSpPr/>
          <p:nvPr/>
        </p:nvSpPr>
        <p:spPr>
          <a:xfrm>
            <a:off x="2961248" y="1323008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9D56E17-CCA8-4DB2-B7F7-46B8B8464A3D}"/>
              </a:ext>
            </a:extLst>
          </p:cNvPr>
          <p:cNvSpPr/>
          <p:nvPr/>
        </p:nvSpPr>
        <p:spPr>
          <a:xfrm>
            <a:off x="3537466" y="137706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A0D44C5-1B64-409E-BB96-7583DC0BEF04}"/>
              </a:ext>
            </a:extLst>
          </p:cNvPr>
          <p:cNvSpPr/>
          <p:nvPr/>
        </p:nvSpPr>
        <p:spPr>
          <a:xfrm>
            <a:off x="3375740" y="170364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86E635C7-D935-4595-B71F-3838528CEDC3}"/>
              </a:ext>
            </a:extLst>
          </p:cNvPr>
          <p:cNvSpPr/>
          <p:nvPr/>
        </p:nvSpPr>
        <p:spPr>
          <a:xfrm>
            <a:off x="2511686" y="89972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2283621-E644-4B51-9A86-872EEAE26D8F}"/>
              </a:ext>
            </a:extLst>
          </p:cNvPr>
          <p:cNvSpPr/>
          <p:nvPr/>
        </p:nvSpPr>
        <p:spPr>
          <a:xfrm>
            <a:off x="3723006" y="106089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85BA6151-5A8D-41EB-8709-AA6DED32FF3D}"/>
              </a:ext>
            </a:extLst>
          </p:cNvPr>
          <p:cNvSpPr/>
          <p:nvPr/>
        </p:nvSpPr>
        <p:spPr>
          <a:xfrm>
            <a:off x="3959419" y="1380431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D9A466A8-C0D4-4980-AEAE-F0C5E7EAAA46}"/>
              </a:ext>
            </a:extLst>
          </p:cNvPr>
          <p:cNvSpPr/>
          <p:nvPr/>
        </p:nvSpPr>
        <p:spPr>
          <a:xfrm>
            <a:off x="2798128" y="171966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D9318842-2D53-4439-ADF9-70070DD528A8}"/>
              </a:ext>
            </a:extLst>
          </p:cNvPr>
          <p:cNvSpPr/>
          <p:nvPr/>
        </p:nvSpPr>
        <p:spPr>
          <a:xfrm>
            <a:off x="3883974" y="1727933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8DA60B9D-3A6C-4C90-84EF-2945FC589809}"/>
              </a:ext>
            </a:extLst>
          </p:cNvPr>
          <p:cNvSpPr/>
          <p:nvPr/>
        </p:nvSpPr>
        <p:spPr>
          <a:xfrm>
            <a:off x="2394885" y="1446052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89F95C21-EC07-46B9-8F8B-351732D034D5}"/>
              </a:ext>
            </a:extLst>
          </p:cNvPr>
          <p:cNvSpPr/>
          <p:nvPr/>
        </p:nvSpPr>
        <p:spPr>
          <a:xfrm>
            <a:off x="2558940" y="202973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7CDDEBD6-EF86-4603-9016-012B5876FAEF}"/>
              </a:ext>
            </a:extLst>
          </p:cNvPr>
          <p:cNvSpPr/>
          <p:nvPr/>
        </p:nvSpPr>
        <p:spPr>
          <a:xfrm>
            <a:off x="2795353" y="234926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FA055CE6-E4A7-4981-B89E-7D2E730A5614}"/>
              </a:ext>
            </a:extLst>
          </p:cNvPr>
          <p:cNvSpPr/>
          <p:nvPr/>
        </p:nvSpPr>
        <p:spPr>
          <a:xfrm>
            <a:off x="4666194" y="99980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C22C1C41-2932-4BB5-9CF0-92FC7C59EBB6}"/>
              </a:ext>
            </a:extLst>
          </p:cNvPr>
          <p:cNvSpPr/>
          <p:nvPr/>
        </p:nvSpPr>
        <p:spPr>
          <a:xfrm>
            <a:off x="3149507" y="2029060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3F25CED4-FFDE-471D-BD38-E4247510525B}"/>
              </a:ext>
            </a:extLst>
          </p:cNvPr>
          <p:cNvSpPr/>
          <p:nvPr/>
        </p:nvSpPr>
        <p:spPr>
          <a:xfrm>
            <a:off x="2026500" y="2406216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FE5FFE5F-9CC9-48CD-A74A-9AC6DC2FCA20}"/>
              </a:ext>
            </a:extLst>
          </p:cNvPr>
          <p:cNvSpPr/>
          <p:nvPr/>
        </p:nvSpPr>
        <p:spPr>
          <a:xfrm>
            <a:off x="2211757" y="2140086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EFDEF562-2C63-48C2-B9BC-B859CC2315BD}"/>
              </a:ext>
            </a:extLst>
          </p:cNvPr>
          <p:cNvSpPr/>
          <p:nvPr/>
        </p:nvSpPr>
        <p:spPr>
          <a:xfrm>
            <a:off x="3838871" y="40626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7152434D-8C6F-4137-AC7F-B30E79E6731F}"/>
              </a:ext>
            </a:extLst>
          </p:cNvPr>
          <p:cNvSpPr/>
          <p:nvPr/>
        </p:nvSpPr>
        <p:spPr>
          <a:xfrm>
            <a:off x="3122198" y="2422479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6F390D41-31D2-4AAF-A156-1E539D47276F}"/>
              </a:ext>
            </a:extLst>
          </p:cNvPr>
          <p:cNvSpPr/>
          <p:nvPr/>
        </p:nvSpPr>
        <p:spPr>
          <a:xfrm>
            <a:off x="2470913" y="247827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D7D53413-D902-416A-B07D-5D3B0E25AEEE}"/>
              </a:ext>
            </a:extLst>
          </p:cNvPr>
          <p:cNvSpPr/>
          <p:nvPr/>
        </p:nvSpPr>
        <p:spPr>
          <a:xfrm>
            <a:off x="4255473" y="110788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3AB0950B-5553-D800-59A7-D69BB0CAE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362" y="513655"/>
            <a:ext cx="1439204" cy="165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66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9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6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4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8" dur="1350" fill="hold"/>
                                        <p:tgtEl>
                                          <p:spTgt spid="4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0" dur="1250" fill="hold"/>
                                        <p:tgtEl>
                                          <p:spTgt spid="3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2" dur="1000" fill="hold"/>
                                        <p:tgtEl>
                                          <p:spTgt spid="3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4" dur="22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6" dur="1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22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0" dur="11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2" dur="18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18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2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8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2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4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2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4" dur="17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6" dur="16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8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9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14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2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2" dur="17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4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6" dur="22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8" dur="1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0" dur="22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2" dur="11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4" dur="18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8" dur="13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0" dur="18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12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4" dur="18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6" dur="22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8" dur="14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4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6" dur="17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8" dur="16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0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2" dur="13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4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6" dur="13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8" dur="9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0" dur="14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2" dur="12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4" dur="17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6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4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101" grpId="0"/>
      <p:bldP spid="102" grpId="0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  <p:bldP spid="150" grpId="0" animBg="1"/>
      <p:bldP spid="150" grpId="1" animBg="1"/>
      <p:bldP spid="151" grpId="0" animBg="1"/>
      <p:bldP spid="151" grpId="1" animBg="1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57" grpId="0" animBg="1"/>
      <p:bldP spid="157" grpId="1" animBg="1"/>
      <p:bldP spid="158" grpId="0" animBg="1"/>
      <p:bldP spid="158" grpId="1" animBg="1"/>
      <p:bldP spid="159" grpId="0" animBg="1"/>
      <p:bldP spid="159" grpId="1" animBg="1"/>
      <p:bldP spid="160" grpId="0" animBg="1"/>
      <p:bldP spid="160" grpId="1" animBg="1"/>
      <p:bldP spid="161" grpId="0" animBg="1"/>
      <p:bldP spid="161" grpId="1" animBg="1"/>
      <p:bldP spid="162" grpId="0" animBg="1"/>
      <p:bldP spid="162" grpId="1" animBg="1"/>
      <p:bldP spid="163" grpId="0" animBg="1"/>
      <p:bldP spid="163" grpId="1" animBg="1"/>
      <p:bldP spid="164" grpId="0" animBg="1"/>
      <p:bldP spid="164" grpId="1" animBg="1"/>
      <p:bldP spid="165" grpId="0" animBg="1"/>
      <p:bldP spid="165" grpId="1" animBg="1"/>
      <p:bldP spid="166" grpId="0" animBg="1"/>
      <p:bldP spid="166" grpId="1" animBg="1"/>
      <p:bldP spid="167" grpId="0" animBg="1"/>
      <p:bldP spid="167" grpId="1" animBg="1"/>
      <p:bldP spid="168" grpId="0" animBg="1"/>
      <p:bldP spid="168" grpId="1" animBg="1"/>
      <p:bldP spid="169" grpId="0" animBg="1"/>
      <p:bldP spid="169" grpId="1" animBg="1"/>
      <p:bldP spid="170" grpId="0" animBg="1"/>
      <p:bldP spid="170" grpId="1" animBg="1"/>
      <p:bldP spid="171" grpId="0" animBg="1"/>
      <p:bldP spid="171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953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196320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1724347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B2B62290-A6FD-487C-B4CA-7C6748E1F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29146">
            <a:off x="98294" y="4082735"/>
            <a:ext cx="1286681" cy="2210621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E942C460-6280-4D94-AADB-5C822C0A5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74851">
            <a:off x="2901776" y="1720291"/>
            <a:ext cx="1286681" cy="2210621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64114875-74EC-4F76-98D6-B2AC3D148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916" y="1820070"/>
            <a:ext cx="1286681" cy="2210621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99533309-7A2B-4674-9E64-D9F98D795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418" y="352142"/>
            <a:ext cx="5144037" cy="1169615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8B7A0DC5-6EDF-4B03-BC82-0A9A94013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72842">
            <a:off x="6608387" y="4066570"/>
            <a:ext cx="1286681" cy="2210621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3068B45E-12D2-4DE6-B911-32A938518783}"/>
              </a:ext>
            </a:extLst>
          </p:cNvPr>
          <p:cNvSpPr txBox="1"/>
          <p:nvPr/>
        </p:nvSpPr>
        <p:spPr>
          <a:xfrm>
            <a:off x="1691654" y="625983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EX6</a:t>
            </a:r>
            <a:endParaRPr lang="id-ID" sz="5400" dirty="0">
              <a:ln w="285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1E343805-44B6-4903-9D11-3C79571BE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86806">
            <a:off x="2936084" y="4257862"/>
            <a:ext cx="1286681" cy="2210621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CEF6B036-AE82-48A6-AEA0-8123C6245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28660">
            <a:off x="9736761" y="3492178"/>
            <a:ext cx="1286681" cy="2210621"/>
          </a:xfrm>
          <a:prstGeom prst="rect">
            <a:avLst/>
          </a:prstGeom>
        </p:spPr>
      </p:pic>
      <p:sp>
        <p:nvSpPr>
          <p:cNvPr id="111" name="Oval 110">
            <a:extLst>
              <a:ext uri="{FF2B5EF4-FFF2-40B4-BE49-F238E27FC236}">
                <a16:creationId xmlns:a16="http://schemas.microsoft.com/office/drawing/2014/main" id="{CC1CC08E-3BB9-409E-92AF-DE9731913A2E}"/>
              </a:ext>
            </a:extLst>
          </p:cNvPr>
          <p:cNvSpPr/>
          <p:nvPr/>
        </p:nvSpPr>
        <p:spPr>
          <a:xfrm>
            <a:off x="9464491" y="656708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25ECC414-3002-4B2D-8F4D-02E28DEC3645}"/>
              </a:ext>
            </a:extLst>
          </p:cNvPr>
          <p:cNvSpPr/>
          <p:nvPr/>
        </p:nvSpPr>
        <p:spPr>
          <a:xfrm>
            <a:off x="9568776" y="949572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3D654911-0F18-4C11-9CBF-F4EDC4FCEBCD}"/>
              </a:ext>
            </a:extLst>
          </p:cNvPr>
          <p:cNvSpPr/>
          <p:nvPr/>
        </p:nvSpPr>
        <p:spPr>
          <a:xfrm>
            <a:off x="9855848" y="706396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00F0209B-C8FB-4783-B2CC-EFEE30DE3AFD}"/>
              </a:ext>
            </a:extLst>
          </p:cNvPr>
          <p:cNvSpPr/>
          <p:nvPr/>
        </p:nvSpPr>
        <p:spPr>
          <a:xfrm>
            <a:off x="9268156" y="1020757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AA4D2EC-A00D-4E8A-A439-FC4AAE820657}"/>
              </a:ext>
            </a:extLst>
          </p:cNvPr>
          <p:cNvSpPr/>
          <p:nvPr/>
        </p:nvSpPr>
        <p:spPr>
          <a:xfrm>
            <a:off x="9270266" y="1341743"/>
            <a:ext cx="266769" cy="266769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1996DB72-13EF-4F47-A0CB-C6FDE201C146}"/>
              </a:ext>
            </a:extLst>
          </p:cNvPr>
          <p:cNvSpPr/>
          <p:nvPr/>
        </p:nvSpPr>
        <p:spPr>
          <a:xfrm>
            <a:off x="9846484" y="1395798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03522A05-85AC-4BC5-9CC0-0F4ED5D1DB36}"/>
              </a:ext>
            </a:extLst>
          </p:cNvPr>
          <p:cNvSpPr/>
          <p:nvPr/>
        </p:nvSpPr>
        <p:spPr>
          <a:xfrm>
            <a:off x="9684758" y="1722380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A8DE0E7-3417-431A-A4D0-E2E8A7FA158A}"/>
              </a:ext>
            </a:extLst>
          </p:cNvPr>
          <p:cNvSpPr/>
          <p:nvPr/>
        </p:nvSpPr>
        <p:spPr>
          <a:xfrm>
            <a:off x="8820704" y="91846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CC910335-F851-4C82-9771-FF29D0105833}"/>
              </a:ext>
            </a:extLst>
          </p:cNvPr>
          <p:cNvSpPr/>
          <p:nvPr/>
        </p:nvSpPr>
        <p:spPr>
          <a:xfrm>
            <a:off x="10032024" y="1079630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E01ABE71-A3D4-4253-BED0-040F3D992EBD}"/>
              </a:ext>
            </a:extLst>
          </p:cNvPr>
          <p:cNvSpPr/>
          <p:nvPr/>
        </p:nvSpPr>
        <p:spPr>
          <a:xfrm>
            <a:off x="10268437" y="1399166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EA9C5149-AE48-4818-BE1A-95B861BAABC8}"/>
              </a:ext>
            </a:extLst>
          </p:cNvPr>
          <p:cNvSpPr/>
          <p:nvPr/>
        </p:nvSpPr>
        <p:spPr>
          <a:xfrm>
            <a:off x="9107146" y="1738404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ECE0D77-7E26-40AF-9808-B008C0316B12}"/>
              </a:ext>
            </a:extLst>
          </p:cNvPr>
          <p:cNvSpPr/>
          <p:nvPr/>
        </p:nvSpPr>
        <p:spPr>
          <a:xfrm>
            <a:off x="10192992" y="1746668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2A408AF-5236-4DE5-922A-8CCF810A31EE}"/>
              </a:ext>
            </a:extLst>
          </p:cNvPr>
          <p:cNvSpPr/>
          <p:nvPr/>
        </p:nvSpPr>
        <p:spPr>
          <a:xfrm>
            <a:off x="8763050" y="1318887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E7E4356-BF45-49C1-9898-6DB2E666A94E}"/>
              </a:ext>
            </a:extLst>
          </p:cNvPr>
          <p:cNvSpPr/>
          <p:nvPr/>
        </p:nvSpPr>
        <p:spPr>
          <a:xfrm>
            <a:off x="1541199" y="37106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5090B78-B7D2-42B8-956C-43DD1C66B498}"/>
              </a:ext>
            </a:extLst>
          </p:cNvPr>
          <p:cNvSpPr/>
          <p:nvPr/>
        </p:nvSpPr>
        <p:spPr>
          <a:xfrm>
            <a:off x="1645484" y="663928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E1AF3605-4186-461B-8558-73A46E8C01A1}"/>
              </a:ext>
            </a:extLst>
          </p:cNvPr>
          <p:cNvSpPr/>
          <p:nvPr/>
        </p:nvSpPr>
        <p:spPr>
          <a:xfrm>
            <a:off x="1932556" y="420752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494C0E6-CAA9-46DB-87D0-2B67C93F7BFF}"/>
              </a:ext>
            </a:extLst>
          </p:cNvPr>
          <p:cNvSpPr/>
          <p:nvPr/>
        </p:nvSpPr>
        <p:spPr>
          <a:xfrm>
            <a:off x="1344864" y="735113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401A1F14-DA43-4FED-8911-15803FE2AB83}"/>
              </a:ext>
            </a:extLst>
          </p:cNvPr>
          <p:cNvSpPr/>
          <p:nvPr/>
        </p:nvSpPr>
        <p:spPr>
          <a:xfrm>
            <a:off x="1346974" y="1056099"/>
            <a:ext cx="266769" cy="266769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6FA6C1F-BB9F-4D84-9D79-5CB026BE02C7}"/>
              </a:ext>
            </a:extLst>
          </p:cNvPr>
          <p:cNvSpPr/>
          <p:nvPr/>
        </p:nvSpPr>
        <p:spPr>
          <a:xfrm>
            <a:off x="1923192" y="111015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A603DC81-03DF-427C-892F-A818C50FE712}"/>
              </a:ext>
            </a:extLst>
          </p:cNvPr>
          <p:cNvSpPr/>
          <p:nvPr/>
        </p:nvSpPr>
        <p:spPr>
          <a:xfrm>
            <a:off x="1761466" y="1436736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6E18BFB9-4FD2-4F12-8589-D6CB9FF06AA4}"/>
              </a:ext>
            </a:extLst>
          </p:cNvPr>
          <p:cNvSpPr/>
          <p:nvPr/>
        </p:nvSpPr>
        <p:spPr>
          <a:xfrm>
            <a:off x="897412" y="632820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4637B91B-EC2F-4C86-A017-AC843F91371D}"/>
              </a:ext>
            </a:extLst>
          </p:cNvPr>
          <p:cNvSpPr/>
          <p:nvPr/>
        </p:nvSpPr>
        <p:spPr>
          <a:xfrm>
            <a:off x="2108732" y="793986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8C538085-F824-4009-8360-E2283555D849}"/>
              </a:ext>
            </a:extLst>
          </p:cNvPr>
          <p:cNvSpPr/>
          <p:nvPr/>
        </p:nvSpPr>
        <p:spPr>
          <a:xfrm>
            <a:off x="2345145" y="1113522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6700ADA2-99F8-4704-B4D4-A84D22B6DB25}"/>
              </a:ext>
            </a:extLst>
          </p:cNvPr>
          <p:cNvSpPr/>
          <p:nvPr/>
        </p:nvSpPr>
        <p:spPr>
          <a:xfrm>
            <a:off x="1183854" y="1452760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51061F09-C01D-4CE0-A8CD-5F3465A08732}"/>
              </a:ext>
            </a:extLst>
          </p:cNvPr>
          <p:cNvSpPr/>
          <p:nvPr/>
        </p:nvSpPr>
        <p:spPr>
          <a:xfrm>
            <a:off x="2269700" y="1461024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F1520ECA-3F38-4165-8977-1C887B700953}"/>
              </a:ext>
            </a:extLst>
          </p:cNvPr>
          <p:cNvSpPr/>
          <p:nvPr/>
        </p:nvSpPr>
        <p:spPr>
          <a:xfrm>
            <a:off x="839758" y="1033243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4" name="ตาราง 4">
            <a:extLst>
              <a:ext uri="{FF2B5EF4-FFF2-40B4-BE49-F238E27FC236}">
                <a16:creationId xmlns:a16="http://schemas.microsoft.com/office/drawing/2014/main" id="{7F9E9FBC-CF6D-EFEF-D8F9-F77AE36B40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866878"/>
              </p:ext>
            </p:extLst>
          </p:nvPr>
        </p:nvGraphicFramePr>
        <p:xfrm>
          <a:off x="3643483" y="2238818"/>
          <a:ext cx="3959848" cy="3777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962">
                  <a:extLst>
                    <a:ext uri="{9D8B030D-6E8A-4147-A177-3AD203B41FA5}">
                      <a16:colId xmlns:a16="http://schemas.microsoft.com/office/drawing/2014/main" val="3498101735"/>
                    </a:ext>
                  </a:extLst>
                </a:gridCol>
                <a:gridCol w="989962">
                  <a:extLst>
                    <a:ext uri="{9D8B030D-6E8A-4147-A177-3AD203B41FA5}">
                      <a16:colId xmlns:a16="http://schemas.microsoft.com/office/drawing/2014/main" val="649001753"/>
                    </a:ext>
                  </a:extLst>
                </a:gridCol>
                <a:gridCol w="989962">
                  <a:extLst>
                    <a:ext uri="{9D8B030D-6E8A-4147-A177-3AD203B41FA5}">
                      <a16:colId xmlns:a16="http://schemas.microsoft.com/office/drawing/2014/main" val="1878124379"/>
                    </a:ext>
                  </a:extLst>
                </a:gridCol>
                <a:gridCol w="989962">
                  <a:extLst>
                    <a:ext uri="{9D8B030D-6E8A-4147-A177-3AD203B41FA5}">
                      <a16:colId xmlns:a16="http://schemas.microsoft.com/office/drawing/2014/main" val="1040934803"/>
                    </a:ext>
                  </a:extLst>
                </a:gridCol>
              </a:tblGrid>
              <a:tr h="944346"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1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3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5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7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525064"/>
                  </a:ext>
                </a:extLst>
              </a:tr>
              <a:tr h="944346"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2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4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8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2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434390"/>
                  </a:ext>
                </a:extLst>
              </a:tr>
              <a:tr h="944346"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6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3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1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1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470534"/>
                  </a:ext>
                </a:extLst>
              </a:tr>
              <a:tr h="944346"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2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3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5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6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100757"/>
                  </a:ext>
                </a:extLst>
              </a:tr>
            </a:tbl>
          </a:graphicData>
        </a:graphic>
      </p:graphicFrame>
      <p:sp>
        <p:nvSpPr>
          <p:cNvPr id="5" name="วงกลม: กลวง 4">
            <a:extLst>
              <a:ext uri="{FF2B5EF4-FFF2-40B4-BE49-F238E27FC236}">
                <a16:creationId xmlns:a16="http://schemas.microsoft.com/office/drawing/2014/main" id="{C05DCE2D-AAE4-9F57-7AEE-F6DE2CE5F2E3}"/>
              </a:ext>
            </a:extLst>
          </p:cNvPr>
          <p:cNvSpPr/>
          <p:nvPr/>
        </p:nvSpPr>
        <p:spPr>
          <a:xfrm>
            <a:off x="3692241" y="2229998"/>
            <a:ext cx="878214" cy="906629"/>
          </a:xfrm>
          <a:prstGeom prst="donut">
            <a:avLst>
              <a:gd name="adj" fmla="val 7127"/>
            </a:avLst>
          </a:prstGeom>
          <a:solidFill>
            <a:srgbClr val="20AA53"/>
          </a:solidFill>
          <a:ln>
            <a:solidFill>
              <a:srgbClr val="20AA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grpSp>
        <p:nvGrpSpPr>
          <p:cNvPr id="10" name="กลุ่ม 9">
            <a:extLst>
              <a:ext uri="{FF2B5EF4-FFF2-40B4-BE49-F238E27FC236}">
                <a16:creationId xmlns:a16="http://schemas.microsoft.com/office/drawing/2014/main" id="{316A04E0-FDA4-1C02-27A1-5A3186B55EA1}"/>
              </a:ext>
            </a:extLst>
          </p:cNvPr>
          <p:cNvGrpSpPr/>
          <p:nvPr/>
        </p:nvGrpSpPr>
        <p:grpSpPr>
          <a:xfrm>
            <a:off x="2807978" y="2748903"/>
            <a:ext cx="1117709" cy="870667"/>
            <a:chOff x="2807978" y="2748903"/>
            <a:chExt cx="1117709" cy="870667"/>
          </a:xfrm>
        </p:grpSpPr>
        <p:pic>
          <p:nvPicPr>
            <p:cNvPr id="23" name="รูปภาพ 22" descr="รูปภาพประกอบด้วย ลูกศร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AD0D5D5E-E728-CDDF-8775-C041F552A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11264" flipH="1">
              <a:off x="3247089" y="2780823"/>
              <a:ext cx="678598" cy="838747"/>
            </a:xfrm>
            <a:prstGeom prst="rect">
              <a:avLst/>
            </a:prstGeom>
          </p:spPr>
        </p:pic>
        <p:sp>
          <p:nvSpPr>
            <p:cNvPr id="7" name="กล่องข้อความ 6">
              <a:extLst>
                <a:ext uri="{FF2B5EF4-FFF2-40B4-BE49-F238E27FC236}">
                  <a16:creationId xmlns:a16="http://schemas.microsoft.com/office/drawing/2014/main" id="{5FB1CC41-1CF2-A15D-C3A2-6A9EE033BFC0}"/>
                </a:ext>
              </a:extLst>
            </p:cNvPr>
            <p:cNvSpPr txBox="1"/>
            <p:nvPr/>
          </p:nvSpPr>
          <p:spPr>
            <a:xfrm>
              <a:off x="2807978" y="2748903"/>
              <a:ext cx="5608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20AA53"/>
                  </a:solidFill>
                  <a:latin typeface="Tw Cen MT Condensed Extra Bold" panose="020B0803020202020204" pitchFamily="34" charset="0"/>
                </a:rPr>
                <a:t>+</a:t>
              </a:r>
              <a:endParaRPr lang="th-TH" sz="4400" dirty="0">
                <a:solidFill>
                  <a:srgbClr val="20AA53"/>
                </a:solidFill>
                <a:latin typeface="Tw Cen MT Condensed Extra Bold" panose="020B0803020202020204" pitchFamily="34" charset="0"/>
              </a:endParaRPr>
            </a:p>
          </p:txBody>
        </p:sp>
      </p:grpSp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5D89DB29-5DCA-B954-F09A-02CB15CEE14A}"/>
              </a:ext>
            </a:extLst>
          </p:cNvPr>
          <p:cNvGrpSpPr/>
          <p:nvPr/>
        </p:nvGrpSpPr>
        <p:grpSpPr>
          <a:xfrm>
            <a:off x="2827704" y="4797137"/>
            <a:ext cx="1117709" cy="870667"/>
            <a:chOff x="2807978" y="2748903"/>
            <a:chExt cx="1117709" cy="870667"/>
          </a:xfrm>
        </p:grpSpPr>
        <p:pic>
          <p:nvPicPr>
            <p:cNvPr id="12" name="รูปภาพ 11" descr="รูปภาพประกอบด้วย ลูกศร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4AC44BBE-8063-42A9-B2E4-287707138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11264" flipH="1">
              <a:off x="3247089" y="2780823"/>
              <a:ext cx="678598" cy="838747"/>
            </a:xfrm>
            <a:prstGeom prst="rect">
              <a:avLst/>
            </a:prstGeom>
          </p:spPr>
        </p:pic>
        <p:sp>
          <p:nvSpPr>
            <p:cNvPr id="13" name="กล่องข้อความ 12">
              <a:extLst>
                <a:ext uri="{FF2B5EF4-FFF2-40B4-BE49-F238E27FC236}">
                  <a16:creationId xmlns:a16="http://schemas.microsoft.com/office/drawing/2014/main" id="{9E2410A2-84D2-8AD6-6BC5-644A1D4F7472}"/>
                </a:ext>
              </a:extLst>
            </p:cNvPr>
            <p:cNvSpPr txBox="1"/>
            <p:nvPr/>
          </p:nvSpPr>
          <p:spPr>
            <a:xfrm>
              <a:off x="2807978" y="2748903"/>
              <a:ext cx="5608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20AA53"/>
                  </a:solidFill>
                  <a:latin typeface="Tw Cen MT Condensed Extra Bold" panose="020B0803020202020204" pitchFamily="34" charset="0"/>
                </a:rPr>
                <a:t>+</a:t>
              </a:r>
              <a:endParaRPr lang="th-TH" sz="4400" dirty="0">
                <a:solidFill>
                  <a:srgbClr val="20AA53"/>
                </a:solidFill>
                <a:latin typeface="Tw Cen MT Condensed Extra Bold" panose="020B0803020202020204" pitchFamily="34" charset="0"/>
              </a:endParaRPr>
            </a:p>
          </p:txBody>
        </p:sp>
      </p:grpSp>
      <p:grpSp>
        <p:nvGrpSpPr>
          <p:cNvPr id="14" name="กลุ่ม 13">
            <a:extLst>
              <a:ext uri="{FF2B5EF4-FFF2-40B4-BE49-F238E27FC236}">
                <a16:creationId xmlns:a16="http://schemas.microsoft.com/office/drawing/2014/main" id="{B8527F7F-3358-02A4-8CD5-2ACA39486B57}"/>
              </a:ext>
            </a:extLst>
          </p:cNvPr>
          <p:cNvGrpSpPr/>
          <p:nvPr/>
        </p:nvGrpSpPr>
        <p:grpSpPr>
          <a:xfrm>
            <a:off x="2815486" y="3784036"/>
            <a:ext cx="1117709" cy="870667"/>
            <a:chOff x="2807978" y="2748903"/>
            <a:chExt cx="1117709" cy="870667"/>
          </a:xfrm>
        </p:grpSpPr>
        <p:pic>
          <p:nvPicPr>
            <p:cNvPr id="18" name="รูปภาพ 17" descr="รูปภาพประกอบด้วย ลูกศร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5A875FD3-74CA-004D-318C-93C521994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11264" flipH="1">
              <a:off x="3247089" y="2780823"/>
              <a:ext cx="678598" cy="838747"/>
            </a:xfrm>
            <a:prstGeom prst="rect">
              <a:avLst/>
            </a:prstGeom>
          </p:spPr>
        </p:pic>
        <p:sp>
          <p:nvSpPr>
            <p:cNvPr id="19" name="กล่องข้อความ 18">
              <a:extLst>
                <a:ext uri="{FF2B5EF4-FFF2-40B4-BE49-F238E27FC236}">
                  <a16:creationId xmlns:a16="http://schemas.microsoft.com/office/drawing/2014/main" id="{E41C637C-2A6F-3BAF-8F3D-2963A2B4FE53}"/>
                </a:ext>
              </a:extLst>
            </p:cNvPr>
            <p:cNvSpPr txBox="1"/>
            <p:nvPr/>
          </p:nvSpPr>
          <p:spPr>
            <a:xfrm>
              <a:off x="2807978" y="2748903"/>
              <a:ext cx="5608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20AA53"/>
                  </a:solidFill>
                  <a:latin typeface="Tw Cen MT Condensed Extra Bold" panose="020B0803020202020204" pitchFamily="34" charset="0"/>
                </a:rPr>
                <a:t>+</a:t>
              </a:r>
              <a:endParaRPr lang="th-TH" sz="4400" dirty="0">
                <a:solidFill>
                  <a:srgbClr val="20AA53"/>
                </a:solidFill>
                <a:latin typeface="Tw Cen MT Condensed Extra Bold" panose="020B0803020202020204" pitchFamily="34" charset="0"/>
              </a:endParaRPr>
            </a:p>
          </p:txBody>
        </p:sp>
      </p:grpSp>
      <p:pic>
        <p:nvPicPr>
          <p:cNvPr id="34" name="รูปภาพ 33" descr="รูปภาพประกอบด้วย ลูกศ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89A6E1A0-FEA6-A61D-C555-41F8E91AAB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298" y="5789449"/>
            <a:ext cx="1249252" cy="849101"/>
          </a:xfrm>
          <a:prstGeom prst="rect">
            <a:avLst/>
          </a:prstGeom>
        </p:spPr>
      </p:pic>
      <p:sp>
        <p:nvSpPr>
          <p:cNvPr id="35" name="วงกลม: กลวง 34">
            <a:extLst>
              <a:ext uri="{FF2B5EF4-FFF2-40B4-BE49-F238E27FC236}">
                <a16:creationId xmlns:a16="http://schemas.microsoft.com/office/drawing/2014/main" id="{789866CD-3EF0-044A-2B61-C21F8B90361D}"/>
              </a:ext>
            </a:extLst>
          </p:cNvPr>
          <p:cNvSpPr/>
          <p:nvPr/>
        </p:nvSpPr>
        <p:spPr>
          <a:xfrm>
            <a:off x="3711171" y="3164102"/>
            <a:ext cx="878214" cy="906629"/>
          </a:xfrm>
          <a:prstGeom prst="donut">
            <a:avLst>
              <a:gd name="adj" fmla="val 7127"/>
            </a:avLst>
          </a:prstGeom>
          <a:solidFill>
            <a:srgbClr val="20AA53"/>
          </a:solidFill>
          <a:ln>
            <a:solidFill>
              <a:srgbClr val="20AA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grpSp>
        <p:nvGrpSpPr>
          <p:cNvPr id="36" name="กลุ่ม 35">
            <a:extLst>
              <a:ext uri="{FF2B5EF4-FFF2-40B4-BE49-F238E27FC236}">
                <a16:creationId xmlns:a16="http://schemas.microsoft.com/office/drawing/2014/main" id="{E9AE118F-3F44-A700-662F-E3073AB5967C}"/>
              </a:ext>
            </a:extLst>
          </p:cNvPr>
          <p:cNvGrpSpPr/>
          <p:nvPr/>
        </p:nvGrpSpPr>
        <p:grpSpPr>
          <a:xfrm>
            <a:off x="2805556" y="3792535"/>
            <a:ext cx="1117709" cy="870667"/>
            <a:chOff x="2807978" y="2748903"/>
            <a:chExt cx="1117709" cy="870667"/>
          </a:xfrm>
        </p:grpSpPr>
        <p:pic>
          <p:nvPicPr>
            <p:cNvPr id="37" name="รูปภาพ 36" descr="รูปภาพประกอบด้วย ลูกศร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A65E3FB6-F54F-ADC3-5425-0BFFC0FC0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11264" flipH="1">
              <a:off x="3247089" y="2780823"/>
              <a:ext cx="678598" cy="838747"/>
            </a:xfrm>
            <a:prstGeom prst="rect">
              <a:avLst/>
            </a:prstGeom>
          </p:spPr>
        </p:pic>
        <p:sp>
          <p:nvSpPr>
            <p:cNvPr id="43" name="กล่องข้อความ 42">
              <a:extLst>
                <a:ext uri="{FF2B5EF4-FFF2-40B4-BE49-F238E27FC236}">
                  <a16:creationId xmlns:a16="http://schemas.microsoft.com/office/drawing/2014/main" id="{981BCF55-E6DD-5C4D-E9EF-ED13D5BD82A9}"/>
                </a:ext>
              </a:extLst>
            </p:cNvPr>
            <p:cNvSpPr txBox="1"/>
            <p:nvPr/>
          </p:nvSpPr>
          <p:spPr>
            <a:xfrm>
              <a:off x="2807978" y="2748903"/>
              <a:ext cx="5608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20AA53"/>
                  </a:solidFill>
                  <a:latin typeface="Tw Cen MT Condensed Extra Bold" panose="020B0803020202020204" pitchFamily="34" charset="0"/>
                </a:rPr>
                <a:t>+</a:t>
              </a:r>
              <a:endParaRPr lang="th-TH" sz="4400" dirty="0">
                <a:solidFill>
                  <a:srgbClr val="20AA53"/>
                </a:solidFill>
                <a:latin typeface="Tw Cen MT Condensed Extra Bold" panose="020B0803020202020204" pitchFamily="34" charset="0"/>
              </a:endParaRPr>
            </a:p>
          </p:txBody>
        </p:sp>
      </p:grpSp>
      <p:grpSp>
        <p:nvGrpSpPr>
          <p:cNvPr id="45" name="กลุ่ม 44">
            <a:extLst>
              <a:ext uri="{FF2B5EF4-FFF2-40B4-BE49-F238E27FC236}">
                <a16:creationId xmlns:a16="http://schemas.microsoft.com/office/drawing/2014/main" id="{D03FC8A4-8302-C0AA-5638-C034BAD0F6A4}"/>
              </a:ext>
            </a:extLst>
          </p:cNvPr>
          <p:cNvGrpSpPr/>
          <p:nvPr/>
        </p:nvGrpSpPr>
        <p:grpSpPr>
          <a:xfrm>
            <a:off x="2814840" y="4801200"/>
            <a:ext cx="1117709" cy="870667"/>
            <a:chOff x="2807978" y="2748903"/>
            <a:chExt cx="1117709" cy="870667"/>
          </a:xfrm>
        </p:grpSpPr>
        <p:pic>
          <p:nvPicPr>
            <p:cNvPr id="74" name="รูปภาพ 73" descr="รูปภาพประกอบด้วย ลูกศร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B8902FD6-1BA3-92A9-B712-B43552DFB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11264" flipH="1">
              <a:off x="3247089" y="2780823"/>
              <a:ext cx="678598" cy="838747"/>
            </a:xfrm>
            <a:prstGeom prst="rect">
              <a:avLst/>
            </a:prstGeom>
          </p:spPr>
        </p:pic>
        <p:sp>
          <p:nvSpPr>
            <p:cNvPr id="75" name="กล่องข้อความ 74">
              <a:extLst>
                <a:ext uri="{FF2B5EF4-FFF2-40B4-BE49-F238E27FC236}">
                  <a16:creationId xmlns:a16="http://schemas.microsoft.com/office/drawing/2014/main" id="{D0BF891C-032D-11C7-E121-989070F7C457}"/>
                </a:ext>
              </a:extLst>
            </p:cNvPr>
            <p:cNvSpPr txBox="1"/>
            <p:nvPr/>
          </p:nvSpPr>
          <p:spPr>
            <a:xfrm>
              <a:off x="2807978" y="2748903"/>
              <a:ext cx="5608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20AA53"/>
                  </a:solidFill>
                  <a:latin typeface="Tw Cen MT Condensed Extra Bold" panose="020B0803020202020204" pitchFamily="34" charset="0"/>
                </a:rPr>
                <a:t>+</a:t>
              </a:r>
              <a:endParaRPr lang="th-TH" sz="4400" dirty="0">
                <a:solidFill>
                  <a:srgbClr val="20AA53"/>
                </a:solidFill>
                <a:latin typeface="Tw Cen MT Condensed Extra Bold" panose="020B0803020202020204" pitchFamily="34" charset="0"/>
              </a:endParaRPr>
            </a:p>
          </p:txBody>
        </p:sp>
      </p:grpSp>
      <p:pic>
        <p:nvPicPr>
          <p:cNvPr id="92" name="รูปภาพ 91">
            <a:extLst>
              <a:ext uri="{FF2B5EF4-FFF2-40B4-BE49-F238E27FC236}">
                <a16:creationId xmlns:a16="http://schemas.microsoft.com/office/drawing/2014/main" id="{13126595-D3CC-587E-7ED7-B452EB9DA6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238" y="5741591"/>
            <a:ext cx="1021185" cy="1003074"/>
          </a:xfrm>
          <a:prstGeom prst="rect">
            <a:avLst/>
          </a:prstGeom>
        </p:spPr>
      </p:pic>
      <p:sp>
        <p:nvSpPr>
          <p:cNvPr id="94" name="วงกลม: กลวง 93">
            <a:extLst>
              <a:ext uri="{FF2B5EF4-FFF2-40B4-BE49-F238E27FC236}">
                <a16:creationId xmlns:a16="http://schemas.microsoft.com/office/drawing/2014/main" id="{AA952A05-2064-1495-A280-E25FCA0C8FF3}"/>
              </a:ext>
            </a:extLst>
          </p:cNvPr>
          <p:cNvSpPr/>
          <p:nvPr/>
        </p:nvSpPr>
        <p:spPr>
          <a:xfrm>
            <a:off x="3702650" y="4135127"/>
            <a:ext cx="878214" cy="906629"/>
          </a:xfrm>
          <a:prstGeom prst="donut">
            <a:avLst>
              <a:gd name="adj" fmla="val 7127"/>
            </a:avLst>
          </a:prstGeom>
          <a:solidFill>
            <a:srgbClr val="20AA53"/>
          </a:solidFill>
          <a:ln>
            <a:solidFill>
              <a:srgbClr val="20AA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grpSp>
        <p:nvGrpSpPr>
          <p:cNvPr id="95" name="กลุ่ม 94">
            <a:extLst>
              <a:ext uri="{FF2B5EF4-FFF2-40B4-BE49-F238E27FC236}">
                <a16:creationId xmlns:a16="http://schemas.microsoft.com/office/drawing/2014/main" id="{B8BE4D53-81FB-CE3D-873C-314B712EBFEA}"/>
              </a:ext>
            </a:extLst>
          </p:cNvPr>
          <p:cNvGrpSpPr/>
          <p:nvPr/>
        </p:nvGrpSpPr>
        <p:grpSpPr>
          <a:xfrm>
            <a:off x="2825531" y="4771983"/>
            <a:ext cx="1117709" cy="870667"/>
            <a:chOff x="2807978" y="2748903"/>
            <a:chExt cx="1117709" cy="870667"/>
          </a:xfrm>
        </p:grpSpPr>
        <p:pic>
          <p:nvPicPr>
            <p:cNvPr id="96" name="รูปภาพ 95" descr="รูปภาพประกอบด้วย ลูกศร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ACDE319D-3069-67CF-CCE3-335793A14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11264" flipH="1">
              <a:off x="3247089" y="2780823"/>
              <a:ext cx="678598" cy="838747"/>
            </a:xfrm>
            <a:prstGeom prst="rect">
              <a:avLst/>
            </a:prstGeom>
          </p:spPr>
        </p:pic>
        <p:sp>
          <p:nvSpPr>
            <p:cNvPr id="97" name="กล่องข้อความ 96">
              <a:extLst>
                <a:ext uri="{FF2B5EF4-FFF2-40B4-BE49-F238E27FC236}">
                  <a16:creationId xmlns:a16="http://schemas.microsoft.com/office/drawing/2014/main" id="{C6AF6527-730B-3AE6-CAD6-38F5BFC946EC}"/>
                </a:ext>
              </a:extLst>
            </p:cNvPr>
            <p:cNvSpPr txBox="1"/>
            <p:nvPr/>
          </p:nvSpPr>
          <p:spPr>
            <a:xfrm>
              <a:off x="2807978" y="2748903"/>
              <a:ext cx="5608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20AA53"/>
                  </a:solidFill>
                  <a:latin typeface="Tw Cen MT Condensed Extra Bold" panose="020B0803020202020204" pitchFamily="34" charset="0"/>
                </a:rPr>
                <a:t>+</a:t>
              </a:r>
              <a:endParaRPr lang="th-TH" sz="4400" dirty="0">
                <a:solidFill>
                  <a:srgbClr val="20AA53"/>
                </a:solidFill>
                <a:latin typeface="Tw Cen MT Condensed Extra Bold" panose="020B0803020202020204" pitchFamily="34" charset="0"/>
              </a:endParaRPr>
            </a:p>
          </p:txBody>
        </p:sp>
      </p:grpSp>
      <p:pic>
        <p:nvPicPr>
          <p:cNvPr id="101" name="รูปภาพ 100" descr="รูปภาพประกอบด้วย ลูกศ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5C16DC2D-045A-FF72-DE0E-121AE0F2C0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006" y="5772591"/>
            <a:ext cx="1249252" cy="849101"/>
          </a:xfrm>
          <a:prstGeom prst="rect">
            <a:avLst/>
          </a:prstGeom>
        </p:spPr>
      </p:pic>
      <p:sp>
        <p:nvSpPr>
          <p:cNvPr id="102" name="วงกลม: กลวง 101">
            <a:extLst>
              <a:ext uri="{FF2B5EF4-FFF2-40B4-BE49-F238E27FC236}">
                <a16:creationId xmlns:a16="http://schemas.microsoft.com/office/drawing/2014/main" id="{94EF3FB3-2572-9A0E-C03C-877E1F4FE0C3}"/>
              </a:ext>
            </a:extLst>
          </p:cNvPr>
          <p:cNvSpPr/>
          <p:nvPr/>
        </p:nvSpPr>
        <p:spPr>
          <a:xfrm>
            <a:off x="3692499" y="2230051"/>
            <a:ext cx="878214" cy="906629"/>
          </a:xfrm>
          <a:prstGeom prst="donut">
            <a:avLst>
              <a:gd name="adj" fmla="val 7127"/>
            </a:avLst>
          </a:prstGeom>
          <a:solidFill>
            <a:srgbClr val="FDD017"/>
          </a:solidFill>
          <a:ln>
            <a:solidFill>
              <a:srgbClr val="FDD0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FDD017"/>
              </a:solidFill>
            </a:endParaRPr>
          </a:p>
        </p:txBody>
      </p:sp>
      <p:grpSp>
        <p:nvGrpSpPr>
          <p:cNvPr id="138" name="กลุ่ม 137">
            <a:extLst>
              <a:ext uri="{FF2B5EF4-FFF2-40B4-BE49-F238E27FC236}">
                <a16:creationId xmlns:a16="http://schemas.microsoft.com/office/drawing/2014/main" id="{4D1A8F0C-D41B-D42A-C7C7-ECC83994FF28}"/>
              </a:ext>
            </a:extLst>
          </p:cNvPr>
          <p:cNvGrpSpPr/>
          <p:nvPr/>
        </p:nvGrpSpPr>
        <p:grpSpPr>
          <a:xfrm>
            <a:off x="4080362" y="1378506"/>
            <a:ext cx="952693" cy="1136858"/>
            <a:chOff x="4080362" y="1378506"/>
            <a:chExt cx="952693" cy="1136858"/>
          </a:xfrm>
        </p:grpSpPr>
        <p:pic>
          <p:nvPicPr>
            <p:cNvPr id="16" name="รูปภาพ 15" descr="รูปภาพประกอบด้วย ลูกศร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6F1D2B9F-57CE-4D52-7D11-8113E3D74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12312">
              <a:off x="4189864" y="1672173"/>
              <a:ext cx="733689" cy="952693"/>
            </a:xfrm>
            <a:prstGeom prst="rect">
              <a:avLst/>
            </a:prstGeom>
          </p:spPr>
        </p:pic>
        <p:sp>
          <p:nvSpPr>
            <p:cNvPr id="137" name="กล่องข้อความ 136">
              <a:extLst>
                <a:ext uri="{FF2B5EF4-FFF2-40B4-BE49-F238E27FC236}">
                  <a16:creationId xmlns:a16="http://schemas.microsoft.com/office/drawing/2014/main" id="{E8C54FF9-44B5-4E25-2AEA-A803C45D492E}"/>
                </a:ext>
              </a:extLst>
            </p:cNvPr>
            <p:cNvSpPr txBox="1"/>
            <p:nvPr/>
          </p:nvSpPr>
          <p:spPr>
            <a:xfrm>
              <a:off x="4176549" y="1378506"/>
              <a:ext cx="5608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FDD017"/>
                  </a:solidFill>
                  <a:latin typeface="Tw Cen MT Condensed Extra Bold" panose="020B0803020202020204" pitchFamily="34" charset="0"/>
                </a:rPr>
                <a:t>+</a:t>
              </a:r>
              <a:endParaRPr lang="th-TH" sz="4400" dirty="0">
                <a:solidFill>
                  <a:srgbClr val="FDD017"/>
                </a:solidFill>
                <a:latin typeface="Tw Cen MT Condensed Extra Bold" panose="020B0803020202020204" pitchFamily="34" charset="0"/>
              </a:endParaRPr>
            </a:p>
          </p:txBody>
        </p:sp>
      </p:grpSp>
      <p:grpSp>
        <p:nvGrpSpPr>
          <p:cNvPr id="139" name="กลุ่ม 138">
            <a:extLst>
              <a:ext uri="{FF2B5EF4-FFF2-40B4-BE49-F238E27FC236}">
                <a16:creationId xmlns:a16="http://schemas.microsoft.com/office/drawing/2014/main" id="{C66F19F3-67F4-2592-D164-6EA1B820512B}"/>
              </a:ext>
            </a:extLst>
          </p:cNvPr>
          <p:cNvGrpSpPr/>
          <p:nvPr/>
        </p:nvGrpSpPr>
        <p:grpSpPr>
          <a:xfrm>
            <a:off x="5221774" y="1359664"/>
            <a:ext cx="952693" cy="1136858"/>
            <a:chOff x="4080362" y="1378506"/>
            <a:chExt cx="952693" cy="1136858"/>
          </a:xfrm>
        </p:grpSpPr>
        <p:pic>
          <p:nvPicPr>
            <p:cNvPr id="140" name="รูปภาพ 139" descr="รูปภาพประกอบด้วย ลูกศร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D4F614B9-052F-97E3-3CF4-214042EC8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12312">
              <a:off x="4189864" y="1672173"/>
              <a:ext cx="733689" cy="952693"/>
            </a:xfrm>
            <a:prstGeom prst="rect">
              <a:avLst/>
            </a:prstGeom>
          </p:spPr>
        </p:pic>
        <p:sp>
          <p:nvSpPr>
            <p:cNvPr id="141" name="กล่องข้อความ 140">
              <a:extLst>
                <a:ext uri="{FF2B5EF4-FFF2-40B4-BE49-F238E27FC236}">
                  <a16:creationId xmlns:a16="http://schemas.microsoft.com/office/drawing/2014/main" id="{867595C5-62BC-6ED7-1C2F-E54DF7393EF5}"/>
                </a:ext>
              </a:extLst>
            </p:cNvPr>
            <p:cNvSpPr txBox="1"/>
            <p:nvPr/>
          </p:nvSpPr>
          <p:spPr>
            <a:xfrm>
              <a:off x="4176549" y="1378506"/>
              <a:ext cx="5608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FDD017"/>
                  </a:solidFill>
                  <a:latin typeface="Tw Cen MT Condensed Extra Bold" panose="020B0803020202020204" pitchFamily="34" charset="0"/>
                </a:rPr>
                <a:t>+</a:t>
              </a:r>
              <a:endParaRPr lang="th-TH" sz="4400" dirty="0">
                <a:solidFill>
                  <a:srgbClr val="FDD017"/>
                </a:solidFill>
                <a:latin typeface="Tw Cen MT Condensed Extra Bold" panose="020B0803020202020204" pitchFamily="34" charset="0"/>
              </a:endParaRPr>
            </a:p>
          </p:txBody>
        </p:sp>
      </p:grpSp>
      <p:grpSp>
        <p:nvGrpSpPr>
          <p:cNvPr id="142" name="กลุ่ม 141">
            <a:extLst>
              <a:ext uri="{FF2B5EF4-FFF2-40B4-BE49-F238E27FC236}">
                <a16:creationId xmlns:a16="http://schemas.microsoft.com/office/drawing/2014/main" id="{BAE7F82F-F560-C960-0A2B-A9B23DC51E89}"/>
              </a:ext>
            </a:extLst>
          </p:cNvPr>
          <p:cNvGrpSpPr/>
          <p:nvPr/>
        </p:nvGrpSpPr>
        <p:grpSpPr>
          <a:xfrm>
            <a:off x="6269322" y="1406850"/>
            <a:ext cx="952693" cy="1136858"/>
            <a:chOff x="4080362" y="1378506"/>
            <a:chExt cx="952693" cy="1136858"/>
          </a:xfrm>
        </p:grpSpPr>
        <p:pic>
          <p:nvPicPr>
            <p:cNvPr id="143" name="รูปภาพ 142" descr="รูปภาพประกอบด้วย ลูกศร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2D76D526-75A2-1732-0E26-728FCD96A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12312">
              <a:off x="4189864" y="1672173"/>
              <a:ext cx="733689" cy="952693"/>
            </a:xfrm>
            <a:prstGeom prst="rect">
              <a:avLst/>
            </a:prstGeom>
          </p:spPr>
        </p:pic>
        <p:sp>
          <p:nvSpPr>
            <p:cNvPr id="144" name="กล่องข้อความ 143">
              <a:extLst>
                <a:ext uri="{FF2B5EF4-FFF2-40B4-BE49-F238E27FC236}">
                  <a16:creationId xmlns:a16="http://schemas.microsoft.com/office/drawing/2014/main" id="{A49000A1-BB29-6449-9F01-6CD35603212D}"/>
                </a:ext>
              </a:extLst>
            </p:cNvPr>
            <p:cNvSpPr txBox="1"/>
            <p:nvPr/>
          </p:nvSpPr>
          <p:spPr>
            <a:xfrm>
              <a:off x="4176549" y="1378506"/>
              <a:ext cx="5608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FDD017"/>
                  </a:solidFill>
                  <a:latin typeface="Tw Cen MT Condensed Extra Bold" panose="020B0803020202020204" pitchFamily="34" charset="0"/>
                </a:rPr>
                <a:t>+</a:t>
              </a:r>
              <a:endParaRPr lang="th-TH" sz="4400" dirty="0">
                <a:solidFill>
                  <a:srgbClr val="FDD017"/>
                </a:solidFill>
                <a:latin typeface="Tw Cen MT Condensed Extra Bold" panose="020B0803020202020204" pitchFamily="34" charset="0"/>
              </a:endParaRPr>
            </a:p>
          </p:txBody>
        </p:sp>
      </p:grpSp>
      <p:sp>
        <p:nvSpPr>
          <p:cNvPr id="145" name="วงกลม: กลวง 144">
            <a:extLst>
              <a:ext uri="{FF2B5EF4-FFF2-40B4-BE49-F238E27FC236}">
                <a16:creationId xmlns:a16="http://schemas.microsoft.com/office/drawing/2014/main" id="{70D2158C-135E-5E35-478B-B509F4E5B03F}"/>
              </a:ext>
            </a:extLst>
          </p:cNvPr>
          <p:cNvSpPr/>
          <p:nvPr/>
        </p:nvSpPr>
        <p:spPr>
          <a:xfrm>
            <a:off x="4699152" y="2247757"/>
            <a:ext cx="878214" cy="906629"/>
          </a:xfrm>
          <a:prstGeom prst="donut">
            <a:avLst>
              <a:gd name="adj" fmla="val 7127"/>
            </a:avLst>
          </a:prstGeom>
          <a:solidFill>
            <a:srgbClr val="FDD017"/>
          </a:solidFill>
          <a:ln>
            <a:solidFill>
              <a:srgbClr val="FDD0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FDD017"/>
              </a:solidFill>
            </a:endParaRPr>
          </a:p>
        </p:txBody>
      </p:sp>
      <p:pic>
        <p:nvPicPr>
          <p:cNvPr id="146" name="รูปภาพ 145" descr="รูปภาพประกอบด้วย ลูกศ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8B318BE4-0107-1791-FDD1-24D29A0720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469" y="1735940"/>
            <a:ext cx="1249252" cy="849101"/>
          </a:xfrm>
          <a:prstGeom prst="rect">
            <a:avLst/>
          </a:prstGeom>
        </p:spPr>
      </p:pic>
      <p:grpSp>
        <p:nvGrpSpPr>
          <p:cNvPr id="148" name="กลุ่ม 147">
            <a:extLst>
              <a:ext uri="{FF2B5EF4-FFF2-40B4-BE49-F238E27FC236}">
                <a16:creationId xmlns:a16="http://schemas.microsoft.com/office/drawing/2014/main" id="{F00B853B-0545-38CF-6415-B21ADAB6F491}"/>
              </a:ext>
            </a:extLst>
          </p:cNvPr>
          <p:cNvGrpSpPr/>
          <p:nvPr/>
        </p:nvGrpSpPr>
        <p:grpSpPr>
          <a:xfrm>
            <a:off x="5225505" y="1348667"/>
            <a:ext cx="952693" cy="1136858"/>
            <a:chOff x="4080362" y="1378506"/>
            <a:chExt cx="952693" cy="1136858"/>
          </a:xfrm>
        </p:grpSpPr>
        <p:pic>
          <p:nvPicPr>
            <p:cNvPr id="149" name="รูปภาพ 148" descr="รูปภาพประกอบด้วย ลูกศร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8D0FF8D7-EAF3-58D2-8A02-11483CB84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12312">
              <a:off x="4189864" y="1672173"/>
              <a:ext cx="733689" cy="952693"/>
            </a:xfrm>
            <a:prstGeom prst="rect">
              <a:avLst/>
            </a:prstGeom>
          </p:spPr>
        </p:pic>
        <p:sp>
          <p:nvSpPr>
            <p:cNvPr id="150" name="กล่องข้อความ 149">
              <a:extLst>
                <a:ext uri="{FF2B5EF4-FFF2-40B4-BE49-F238E27FC236}">
                  <a16:creationId xmlns:a16="http://schemas.microsoft.com/office/drawing/2014/main" id="{0FABE301-D531-5222-F582-5A3441F8E463}"/>
                </a:ext>
              </a:extLst>
            </p:cNvPr>
            <p:cNvSpPr txBox="1"/>
            <p:nvPr/>
          </p:nvSpPr>
          <p:spPr>
            <a:xfrm>
              <a:off x="4176549" y="1378506"/>
              <a:ext cx="5608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FDD017"/>
                  </a:solidFill>
                  <a:latin typeface="Tw Cen MT Condensed Extra Bold" panose="020B0803020202020204" pitchFamily="34" charset="0"/>
                </a:rPr>
                <a:t>+</a:t>
              </a:r>
              <a:endParaRPr lang="th-TH" sz="4400" dirty="0">
                <a:solidFill>
                  <a:srgbClr val="FDD017"/>
                </a:solidFill>
                <a:latin typeface="Tw Cen MT Condensed Extra Bold" panose="020B0803020202020204" pitchFamily="34" charset="0"/>
              </a:endParaRPr>
            </a:p>
          </p:txBody>
        </p:sp>
      </p:grpSp>
      <p:grpSp>
        <p:nvGrpSpPr>
          <p:cNvPr id="151" name="กลุ่ม 150">
            <a:extLst>
              <a:ext uri="{FF2B5EF4-FFF2-40B4-BE49-F238E27FC236}">
                <a16:creationId xmlns:a16="http://schemas.microsoft.com/office/drawing/2014/main" id="{123EF306-4B27-42EA-F579-D284314A0AA9}"/>
              </a:ext>
            </a:extLst>
          </p:cNvPr>
          <p:cNvGrpSpPr/>
          <p:nvPr/>
        </p:nvGrpSpPr>
        <p:grpSpPr>
          <a:xfrm>
            <a:off x="6270325" y="1410798"/>
            <a:ext cx="952693" cy="1136858"/>
            <a:chOff x="4080362" y="1378506"/>
            <a:chExt cx="952693" cy="1136858"/>
          </a:xfrm>
        </p:grpSpPr>
        <p:pic>
          <p:nvPicPr>
            <p:cNvPr id="152" name="รูปภาพ 151" descr="รูปภาพประกอบด้วย ลูกศร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3B62B66F-44FD-B651-E3E4-8B29DBE52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12312">
              <a:off x="4189864" y="1672173"/>
              <a:ext cx="733689" cy="952693"/>
            </a:xfrm>
            <a:prstGeom prst="rect">
              <a:avLst/>
            </a:prstGeom>
          </p:spPr>
        </p:pic>
        <p:sp>
          <p:nvSpPr>
            <p:cNvPr id="153" name="กล่องข้อความ 152">
              <a:extLst>
                <a:ext uri="{FF2B5EF4-FFF2-40B4-BE49-F238E27FC236}">
                  <a16:creationId xmlns:a16="http://schemas.microsoft.com/office/drawing/2014/main" id="{93AD1E4D-9A21-6989-3BA3-5C3A8A168E7A}"/>
                </a:ext>
              </a:extLst>
            </p:cNvPr>
            <p:cNvSpPr txBox="1"/>
            <p:nvPr/>
          </p:nvSpPr>
          <p:spPr>
            <a:xfrm>
              <a:off x="4176549" y="1378506"/>
              <a:ext cx="5608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FDD017"/>
                  </a:solidFill>
                  <a:latin typeface="Tw Cen MT Condensed Extra Bold" panose="020B0803020202020204" pitchFamily="34" charset="0"/>
                </a:rPr>
                <a:t>+</a:t>
              </a:r>
              <a:endParaRPr lang="th-TH" sz="4400" dirty="0">
                <a:solidFill>
                  <a:srgbClr val="FDD017"/>
                </a:solidFill>
                <a:latin typeface="Tw Cen MT Condensed Extra Bold" panose="020B0803020202020204" pitchFamily="34" charset="0"/>
              </a:endParaRPr>
            </a:p>
          </p:txBody>
        </p:sp>
      </p:grpSp>
      <p:pic>
        <p:nvPicPr>
          <p:cNvPr id="154" name="รูปภาพ 153" descr="รูปภาพประกอบด้วย ลูกศ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94276095-973D-9B00-7668-6930BA57B0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707" y="1752102"/>
            <a:ext cx="1249252" cy="849101"/>
          </a:xfrm>
          <a:prstGeom prst="rect">
            <a:avLst/>
          </a:prstGeom>
        </p:spPr>
      </p:pic>
      <p:sp>
        <p:nvSpPr>
          <p:cNvPr id="155" name="วงกลม: กลวง 154">
            <a:extLst>
              <a:ext uri="{FF2B5EF4-FFF2-40B4-BE49-F238E27FC236}">
                <a16:creationId xmlns:a16="http://schemas.microsoft.com/office/drawing/2014/main" id="{344DC3F3-2085-BB77-6618-21387CB5C63A}"/>
              </a:ext>
            </a:extLst>
          </p:cNvPr>
          <p:cNvSpPr/>
          <p:nvPr/>
        </p:nvSpPr>
        <p:spPr>
          <a:xfrm>
            <a:off x="5689740" y="2239421"/>
            <a:ext cx="878214" cy="906629"/>
          </a:xfrm>
          <a:prstGeom prst="donut">
            <a:avLst>
              <a:gd name="adj" fmla="val 7127"/>
            </a:avLst>
          </a:prstGeom>
          <a:solidFill>
            <a:srgbClr val="FDD017"/>
          </a:solidFill>
          <a:ln>
            <a:solidFill>
              <a:srgbClr val="FDD0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FDD017"/>
              </a:solidFill>
            </a:endParaRPr>
          </a:p>
        </p:txBody>
      </p:sp>
      <p:grpSp>
        <p:nvGrpSpPr>
          <p:cNvPr id="156" name="กลุ่ม 155">
            <a:extLst>
              <a:ext uri="{FF2B5EF4-FFF2-40B4-BE49-F238E27FC236}">
                <a16:creationId xmlns:a16="http://schemas.microsoft.com/office/drawing/2014/main" id="{D111BB8F-FA2A-51C8-B230-9F137A4BF2CE}"/>
              </a:ext>
            </a:extLst>
          </p:cNvPr>
          <p:cNvGrpSpPr/>
          <p:nvPr/>
        </p:nvGrpSpPr>
        <p:grpSpPr>
          <a:xfrm>
            <a:off x="6273422" y="1396010"/>
            <a:ext cx="952693" cy="1136858"/>
            <a:chOff x="4080362" y="1378506"/>
            <a:chExt cx="952693" cy="1136858"/>
          </a:xfrm>
        </p:grpSpPr>
        <p:pic>
          <p:nvPicPr>
            <p:cNvPr id="157" name="รูปภาพ 156" descr="รูปภาพประกอบด้วย ลูกศร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C8B3B0D3-4744-D686-684E-733DF0A28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12312">
              <a:off x="4189864" y="1672173"/>
              <a:ext cx="733689" cy="952693"/>
            </a:xfrm>
            <a:prstGeom prst="rect">
              <a:avLst/>
            </a:prstGeom>
          </p:spPr>
        </p:pic>
        <p:sp>
          <p:nvSpPr>
            <p:cNvPr id="158" name="กล่องข้อความ 157">
              <a:extLst>
                <a:ext uri="{FF2B5EF4-FFF2-40B4-BE49-F238E27FC236}">
                  <a16:creationId xmlns:a16="http://schemas.microsoft.com/office/drawing/2014/main" id="{CEB9B7C9-4D8D-22B5-87B1-451CB092DC09}"/>
                </a:ext>
              </a:extLst>
            </p:cNvPr>
            <p:cNvSpPr txBox="1"/>
            <p:nvPr/>
          </p:nvSpPr>
          <p:spPr>
            <a:xfrm>
              <a:off x="4176549" y="1378506"/>
              <a:ext cx="5608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FDD017"/>
                  </a:solidFill>
                  <a:latin typeface="Tw Cen MT Condensed Extra Bold" panose="020B0803020202020204" pitchFamily="34" charset="0"/>
                </a:rPr>
                <a:t>+</a:t>
              </a:r>
              <a:endParaRPr lang="th-TH" sz="4400" dirty="0">
                <a:solidFill>
                  <a:srgbClr val="FDD017"/>
                </a:solidFill>
                <a:latin typeface="Tw Cen MT Condensed Extra Bold" panose="020B0803020202020204" pitchFamily="34" charset="0"/>
              </a:endParaRPr>
            </a:p>
          </p:txBody>
        </p:sp>
      </p:grpSp>
      <p:pic>
        <p:nvPicPr>
          <p:cNvPr id="159" name="รูปภาพ 158" descr="รูปภาพประกอบด้วย ลูกศ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66140A84-4D3D-CDE7-029F-C7E0B6D4D0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707" y="1752092"/>
            <a:ext cx="1249252" cy="84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48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35" grpId="0" animBg="1"/>
      <p:bldP spid="35" grpId="1" animBg="1"/>
      <p:bldP spid="94" grpId="0" animBg="1"/>
      <p:bldP spid="94" grpId="1" animBg="1"/>
      <p:bldP spid="102" grpId="0" animBg="1"/>
      <p:bldP spid="102" grpId="1" animBg="1"/>
      <p:bldP spid="145" grpId="0" animBg="1"/>
      <p:bldP spid="145" grpId="1" animBg="1"/>
      <p:bldP spid="15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953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196320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1724347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1498185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20D7B15-3261-4670-AEDF-3B596164B688}"/>
              </a:ext>
            </a:extLst>
          </p:cNvPr>
          <p:cNvSpPr txBox="1"/>
          <p:nvPr/>
        </p:nvSpPr>
        <p:spPr>
          <a:xfrm>
            <a:off x="2684301" y="1092506"/>
            <a:ext cx="56068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rgbClr val="DFBB9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EX7</a:t>
            </a:r>
            <a:endParaRPr lang="id-ID" sz="5400" dirty="0">
              <a:ln w="28575">
                <a:noFill/>
              </a:ln>
              <a:solidFill>
                <a:srgbClr val="DFBB9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307C193-06E6-4AE2-A6DA-B77EE2137CBD}"/>
              </a:ext>
            </a:extLst>
          </p:cNvPr>
          <p:cNvSpPr/>
          <p:nvPr/>
        </p:nvSpPr>
        <p:spPr>
          <a:xfrm>
            <a:off x="4152569" y="749608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A9FE500D-B7F5-4012-8CE9-AC5D662F30D4}"/>
              </a:ext>
            </a:extLst>
          </p:cNvPr>
          <p:cNvSpPr/>
          <p:nvPr/>
        </p:nvSpPr>
        <p:spPr>
          <a:xfrm>
            <a:off x="4256854" y="1042472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1470421A-5509-4BF3-AFCE-B982C90DF5B7}"/>
              </a:ext>
            </a:extLst>
          </p:cNvPr>
          <p:cNvSpPr/>
          <p:nvPr/>
        </p:nvSpPr>
        <p:spPr>
          <a:xfrm>
            <a:off x="4543926" y="799296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A3072B3-D8C9-46EF-9828-B940738F6E30}"/>
              </a:ext>
            </a:extLst>
          </p:cNvPr>
          <p:cNvSpPr/>
          <p:nvPr/>
        </p:nvSpPr>
        <p:spPr>
          <a:xfrm>
            <a:off x="3956234" y="1113657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21D8003D-BBA3-4655-B508-22E01D1B2684}"/>
              </a:ext>
            </a:extLst>
          </p:cNvPr>
          <p:cNvSpPr/>
          <p:nvPr/>
        </p:nvSpPr>
        <p:spPr>
          <a:xfrm>
            <a:off x="3958344" y="1434643"/>
            <a:ext cx="266769" cy="266769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5A5D0AE0-4211-4C1D-BCCB-C26E2FD6B8EF}"/>
              </a:ext>
            </a:extLst>
          </p:cNvPr>
          <p:cNvSpPr/>
          <p:nvPr/>
        </p:nvSpPr>
        <p:spPr>
          <a:xfrm>
            <a:off x="4534562" y="1488698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6B3FD78D-F60E-405E-937F-711D16F5B69B}"/>
              </a:ext>
            </a:extLst>
          </p:cNvPr>
          <p:cNvSpPr/>
          <p:nvPr/>
        </p:nvSpPr>
        <p:spPr>
          <a:xfrm>
            <a:off x="4372836" y="1815280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60CA094-E197-44CC-BE0E-5E95A8C5B231}"/>
              </a:ext>
            </a:extLst>
          </p:cNvPr>
          <p:cNvSpPr/>
          <p:nvPr/>
        </p:nvSpPr>
        <p:spPr>
          <a:xfrm>
            <a:off x="3508782" y="101136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9409613-0933-47C7-BC65-5BC4536074FF}"/>
              </a:ext>
            </a:extLst>
          </p:cNvPr>
          <p:cNvSpPr/>
          <p:nvPr/>
        </p:nvSpPr>
        <p:spPr>
          <a:xfrm>
            <a:off x="4720102" y="1172530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7E4AB080-31DC-4653-90AC-D037B47E174A}"/>
              </a:ext>
            </a:extLst>
          </p:cNvPr>
          <p:cNvSpPr/>
          <p:nvPr/>
        </p:nvSpPr>
        <p:spPr>
          <a:xfrm>
            <a:off x="4956515" y="1492066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D1E5B2E-8081-4CC2-95EE-A51DE4577CF0}"/>
              </a:ext>
            </a:extLst>
          </p:cNvPr>
          <p:cNvSpPr/>
          <p:nvPr/>
        </p:nvSpPr>
        <p:spPr>
          <a:xfrm>
            <a:off x="3795224" y="1831304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5FBD161-829A-413D-9ACF-CDA6B5214100}"/>
              </a:ext>
            </a:extLst>
          </p:cNvPr>
          <p:cNvSpPr/>
          <p:nvPr/>
        </p:nvSpPr>
        <p:spPr>
          <a:xfrm>
            <a:off x="4881070" y="1839568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553251E3-52E0-4092-9A42-55167A49097F}"/>
              </a:ext>
            </a:extLst>
          </p:cNvPr>
          <p:cNvSpPr/>
          <p:nvPr/>
        </p:nvSpPr>
        <p:spPr>
          <a:xfrm>
            <a:off x="3451128" y="1411787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3CFFCF6-AA6E-4516-8826-31AC96016920}"/>
              </a:ext>
            </a:extLst>
          </p:cNvPr>
          <p:cNvSpPr/>
          <p:nvPr/>
        </p:nvSpPr>
        <p:spPr>
          <a:xfrm>
            <a:off x="7962237" y="550651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F5B3059A-DD90-4D3C-86D4-FE1B3A129754}"/>
              </a:ext>
            </a:extLst>
          </p:cNvPr>
          <p:cNvSpPr/>
          <p:nvPr/>
        </p:nvSpPr>
        <p:spPr>
          <a:xfrm>
            <a:off x="8066522" y="5799375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EA2B1268-03CC-4CCB-9C69-C8979E3D81FF}"/>
              </a:ext>
            </a:extLst>
          </p:cNvPr>
          <p:cNvSpPr/>
          <p:nvPr/>
        </p:nvSpPr>
        <p:spPr>
          <a:xfrm>
            <a:off x="8353594" y="555619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6ED8A613-BFB4-4EB9-A295-F56098E0287E}"/>
              </a:ext>
            </a:extLst>
          </p:cNvPr>
          <p:cNvSpPr/>
          <p:nvPr/>
        </p:nvSpPr>
        <p:spPr>
          <a:xfrm>
            <a:off x="7765902" y="5870560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B9E67B23-504A-4E92-BEA3-CFB2D0D4E14F}"/>
              </a:ext>
            </a:extLst>
          </p:cNvPr>
          <p:cNvSpPr/>
          <p:nvPr/>
        </p:nvSpPr>
        <p:spPr>
          <a:xfrm>
            <a:off x="7768012" y="6191546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CB0D8DB5-62BB-4927-9E2C-1A9D86D52995}"/>
              </a:ext>
            </a:extLst>
          </p:cNvPr>
          <p:cNvSpPr/>
          <p:nvPr/>
        </p:nvSpPr>
        <p:spPr>
          <a:xfrm>
            <a:off x="8344230" y="624560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030C105-C8B2-4D04-AE0E-0F45BA5054D7}"/>
              </a:ext>
            </a:extLst>
          </p:cNvPr>
          <p:cNvSpPr/>
          <p:nvPr/>
        </p:nvSpPr>
        <p:spPr>
          <a:xfrm>
            <a:off x="8182504" y="657218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AB15F4FA-0C65-4471-BF35-751414E5EEEA}"/>
              </a:ext>
            </a:extLst>
          </p:cNvPr>
          <p:cNvSpPr/>
          <p:nvPr/>
        </p:nvSpPr>
        <p:spPr>
          <a:xfrm>
            <a:off x="7318450" y="5768267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8A99F163-7869-4903-8076-F60FBF0C7E35}"/>
              </a:ext>
            </a:extLst>
          </p:cNvPr>
          <p:cNvSpPr/>
          <p:nvPr/>
        </p:nvSpPr>
        <p:spPr>
          <a:xfrm>
            <a:off x="8529770" y="592943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881A8FDA-A5E8-458F-9EAC-4292AE8888A0}"/>
              </a:ext>
            </a:extLst>
          </p:cNvPr>
          <p:cNvSpPr/>
          <p:nvPr/>
        </p:nvSpPr>
        <p:spPr>
          <a:xfrm>
            <a:off x="8766183" y="624896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23D0E1A9-773B-4296-948F-99356966EE28}"/>
              </a:ext>
            </a:extLst>
          </p:cNvPr>
          <p:cNvSpPr/>
          <p:nvPr/>
        </p:nvSpPr>
        <p:spPr>
          <a:xfrm>
            <a:off x="7604892" y="6588207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0C6748FB-7DC7-4292-A4DA-8E7A345427CD}"/>
              </a:ext>
            </a:extLst>
          </p:cNvPr>
          <p:cNvSpPr/>
          <p:nvPr/>
        </p:nvSpPr>
        <p:spPr>
          <a:xfrm>
            <a:off x="8690738" y="6596471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984DA217-DAA7-40E4-B311-57ED46F92094}"/>
              </a:ext>
            </a:extLst>
          </p:cNvPr>
          <p:cNvSpPr/>
          <p:nvPr/>
        </p:nvSpPr>
        <p:spPr>
          <a:xfrm>
            <a:off x="7201649" y="6314590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B4719384-3C0F-46FA-8B82-4F85A8FC440F}"/>
              </a:ext>
            </a:extLst>
          </p:cNvPr>
          <p:cNvSpPr/>
          <p:nvPr/>
        </p:nvSpPr>
        <p:spPr>
          <a:xfrm>
            <a:off x="9311990" y="5201304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464BC2D-5AF4-46ED-B086-10FC9DB44B0D}"/>
              </a:ext>
            </a:extLst>
          </p:cNvPr>
          <p:cNvSpPr/>
          <p:nvPr/>
        </p:nvSpPr>
        <p:spPr>
          <a:xfrm>
            <a:off x="9548403" y="5520840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3C657BB-005C-43B7-A5BE-581737D1F9AD}"/>
              </a:ext>
            </a:extLst>
          </p:cNvPr>
          <p:cNvSpPr/>
          <p:nvPr/>
        </p:nvSpPr>
        <p:spPr>
          <a:xfrm>
            <a:off x="9472958" y="5868342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69B3BC31-4B66-4591-93C5-7318852C82CD}"/>
              </a:ext>
            </a:extLst>
          </p:cNvPr>
          <p:cNvSpPr/>
          <p:nvPr/>
        </p:nvSpPr>
        <p:spPr>
          <a:xfrm>
            <a:off x="9902557" y="520063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74E81C14-CFB3-4380-A0FF-53A4EDE24E2F}"/>
              </a:ext>
            </a:extLst>
          </p:cNvPr>
          <p:cNvSpPr/>
          <p:nvPr/>
        </p:nvSpPr>
        <p:spPr>
          <a:xfrm>
            <a:off x="8779550" y="5577787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CDFDD08A-AADE-42F4-BF9B-CE2076659503}"/>
              </a:ext>
            </a:extLst>
          </p:cNvPr>
          <p:cNvSpPr/>
          <p:nvPr/>
        </p:nvSpPr>
        <p:spPr>
          <a:xfrm>
            <a:off x="8964807" y="5311657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1214795C-516A-431F-9513-BE1A7282DB36}"/>
              </a:ext>
            </a:extLst>
          </p:cNvPr>
          <p:cNvSpPr/>
          <p:nvPr/>
        </p:nvSpPr>
        <p:spPr>
          <a:xfrm>
            <a:off x="8645635" y="5274801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3A1870A-DC9C-4D24-AEB1-8F4264FD7BDC}"/>
              </a:ext>
            </a:extLst>
          </p:cNvPr>
          <p:cNvSpPr/>
          <p:nvPr/>
        </p:nvSpPr>
        <p:spPr>
          <a:xfrm>
            <a:off x="9875248" y="5594050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A5E2B5C4-612D-4EB7-B46B-BD56194867FD}"/>
              </a:ext>
            </a:extLst>
          </p:cNvPr>
          <p:cNvSpPr/>
          <p:nvPr/>
        </p:nvSpPr>
        <p:spPr>
          <a:xfrm>
            <a:off x="9223963" y="5649842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CE70B1E6-D0FA-49BA-8E90-6B0E09DC9DC3}"/>
              </a:ext>
            </a:extLst>
          </p:cNvPr>
          <p:cNvSpPr/>
          <p:nvPr/>
        </p:nvSpPr>
        <p:spPr>
          <a:xfrm>
            <a:off x="9062237" y="5976424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2" name="Group 18">
            <a:extLst>
              <a:ext uri="{FF2B5EF4-FFF2-40B4-BE49-F238E27FC236}">
                <a16:creationId xmlns:a16="http://schemas.microsoft.com/office/drawing/2014/main" id="{E5329F93-6B6F-C2E4-B655-B6773159AABC}"/>
              </a:ext>
            </a:extLst>
          </p:cNvPr>
          <p:cNvGrpSpPr/>
          <p:nvPr/>
        </p:nvGrpSpPr>
        <p:grpSpPr>
          <a:xfrm>
            <a:off x="763454" y="2033802"/>
            <a:ext cx="9472763" cy="4558743"/>
            <a:chOff x="7817854" y="1902182"/>
            <a:chExt cx="2533926" cy="4558743"/>
          </a:xfrm>
        </p:grpSpPr>
        <p:sp>
          <p:nvSpPr>
            <p:cNvPr id="3" name="Rectangle: Top Corners Rounded 74">
              <a:extLst>
                <a:ext uri="{FF2B5EF4-FFF2-40B4-BE49-F238E27FC236}">
                  <a16:creationId xmlns:a16="http://schemas.microsoft.com/office/drawing/2014/main" id="{D53434EE-30CB-13B5-CEB8-2EAB8D153D4C}"/>
                </a:ext>
              </a:extLst>
            </p:cNvPr>
            <p:cNvSpPr/>
            <p:nvPr/>
          </p:nvSpPr>
          <p:spPr>
            <a:xfrm flipV="1">
              <a:off x="7817854" y="1902182"/>
              <a:ext cx="2533926" cy="4558743"/>
            </a:xfrm>
            <a:prstGeom prst="round2SameRect">
              <a:avLst>
                <a:gd name="adj1" fmla="val 50000"/>
                <a:gd name="adj2" fmla="val 10883"/>
              </a:avLst>
            </a:prstGeom>
            <a:solidFill>
              <a:srgbClr val="F3E3D3"/>
            </a:solidFill>
            <a:ln w="57150">
              <a:solidFill>
                <a:srgbClr val="EFCEAD"/>
              </a:solidFill>
              <a:prstDash val="sysDot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5" name="Straight Connector 99">
              <a:extLst>
                <a:ext uri="{FF2B5EF4-FFF2-40B4-BE49-F238E27FC236}">
                  <a16:creationId xmlns:a16="http://schemas.microsoft.com/office/drawing/2014/main" id="{A7582F2C-CD66-0FB7-228D-B6595584E4E7}"/>
                </a:ext>
              </a:extLst>
            </p:cNvPr>
            <p:cNvCxnSpPr/>
            <p:nvPr/>
          </p:nvCxnSpPr>
          <p:spPr>
            <a:xfrm>
              <a:off x="8089463" y="2973832"/>
              <a:ext cx="1990708" cy="0"/>
            </a:xfrm>
            <a:prstGeom prst="line">
              <a:avLst/>
            </a:prstGeom>
            <a:ln w="57150">
              <a:solidFill>
                <a:srgbClr val="EFCE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93">
                <a:extLst>
                  <a:ext uri="{FF2B5EF4-FFF2-40B4-BE49-F238E27FC236}">
                    <a16:creationId xmlns:a16="http://schemas.microsoft.com/office/drawing/2014/main" id="{605A6123-8741-B40C-21CC-E0D3716FE857}"/>
                  </a:ext>
                </a:extLst>
              </p:cNvPr>
              <p:cNvSpPr txBox="1"/>
              <p:nvPr/>
            </p:nvSpPr>
            <p:spPr>
              <a:xfrm>
                <a:off x="3195167" y="3473865"/>
                <a:ext cx="4540241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h-TH" sz="320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th-TH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8E533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8E533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h-TH" sz="320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8E533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8E533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endParaRPr>
              </a:p>
              <a:p>
                <a:r>
                  <a:rPr lang="th-TH" sz="32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rPr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h-TH" sz="320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th-TH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8E533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8E533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en-US" sz="32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h-TH" sz="3200" b="0" i="1" smtClean="0">
                          <a:solidFill>
                            <a:srgbClr val="8E533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th-TH" sz="320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h-TH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8E533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8E533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6" name="TextBox 93">
                <a:extLst>
                  <a:ext uri="{FF2B5EF4-FFF2-40B4-BE49-F238E27FC236}">
                    <a16:creationId xmlns:a16="http://schemas.microsoft.com/office/drawing/2014/main" id="{605A6123-8741-B40C-21CC-E0D3716FE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167" y="3473865"/>
                <a:ext cx="4540241" cy="20621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93">
                <a:extLst>
                  <a:ext uri="{FF2B5EF4-FFF2-40B4-BE49-F238E27FC236}">
                    <a16:creationId xmlns:a16="http://schemas.microsoft.com/office/drawing/2014/main" id="{BD851403-C2E0-FB41-3DA7-60E5B8567B89}"/>
                  </a:ext>
                </a:extLst>
              </p:cNvPr>
              <p:cNvSpPr txBox="1"/>
              <p:nvPr/>
            </p:nvSpPr>
            <p:spPr>
              <a:xfrm>
                <a:off x="3371690" y="3163298"/>
                <a:ext cx="4540241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32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rPr>
                  <a:t>จาก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h-TH" sz="320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th-TH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8E533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8E533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2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h-TH" sz="320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8E533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8E533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endParaRPr>
              </a:p>
              <a:p>
                <a:r>
                  <a:rPr lang="th-TH" sz="32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rPr>
                  <a:t>จะได้ว่า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h-TH" sz="320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th-TH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8E533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8E533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8E533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2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endParaRPr>
              </a:p>
              <a:p>
                <a:r>
                  <a:rPr lang="th-TH" sz="32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rPr>
                  <a:t>จาก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h-TH" sz="320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th-TH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8E533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8E533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en-US" sz="32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h-TH" sz="3200" b="0" i="1" smtClean="0">
                          <a:solidFill>
                            <a:srgbClr val="8E533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th-TH" sz="320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h-TH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8E533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8E533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endParaRPr>
              </a:p>
              <a:p>
                <a:r>
                  <a:rPr lang="th-TH" sz="32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rPr>
                  <a:t>จะได้ว่า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h-TH" sz="320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th-TH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8E533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8E533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8E533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id-ID" sz="32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7" name="TextBox 93">
                <a:extLst>
                  <a:ext uri="{FF2B5EF4-FFF2-40B4-BE49-F238E27FC236}">
                    <a16:creationId xmlns:a16="http://schemas.microsoft.com/office/drawing/2014/main" id="{BD851403-C2E0-FB41-3DA7-60E5B8567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690" y="3163298"/>
                <a:ext cx="4540241" cy="3046988"/>
              </a:xfrm>
              <a:prstGeom prst="rect">
                <a:avLst/>
              </a:prstGeom>
              <a:blipFill>
                <a:blip r:embed="rId3"/>
                <a:stretch>
                  <a:fillRect l="-3356" t="-3000" b="-5200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กล่องข้อความ 3">
            <a:hlinkClick r:id="rId4"/>
            <a:extLst>
              <a:ext uri="{FF2B5EF4-FFF2-40B4-BE49-F238E27FC236}">
                <a16:creationId xmlns:a16="http://schemas.microsoft.com/office/drawing/2014/main" id="{AB6D0B7D-EC0D-97AE-BB99-9391515AA1E8}"/>
              </a:ext>
            </a:extLst>
          </p:cNvPr>
          <p:cNvSpPr txBox="1"/>
          <p:nvPr/>
        </p:nvSpPr>
        <p:spPr>
          <a:xfrm>
            <a:off x="7879606" y="6097384"/>
            <a:ext cx="2361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hlinkClick r:id="rId4"/>
              </a:rPr>
              <a:t>คลิกเพื่อดูโค้ด</a:t>
            </a: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393785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2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7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6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2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11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12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2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12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22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0" dur="1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2" dur="22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1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3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8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2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8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22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0" dur="14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6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8" dur="17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6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13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9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2" dur="14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4" dur="1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6" dur="17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8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7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6" grpId="0"/>
      <p:bldP spid="6" grpId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-7527417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-7772395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716AE2A-9FF6-4B13-84FE-FACDF6733A13}"/>
              </a:ext>
            </a:extLst>
          </p:cNvPr>
          <p:cNvSpPr txBox="1"/>
          <p:nvPr/>
        </p:nvSpPr>
        <p:spPr>
          <a:xfrm>
            <a:off x="2970402" y="2991796"/>
            <a:ext cx="77761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n w="28575">
                  <a:solidFill>
                    <a:srgbClr val="9B6B43"/>
                  </a:solidFill>
                </a:ln>
                <a:solidFill>
                  <a:srgbClr val="C988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Unit test</a:t>
            </a:r>
            <a:endParaRPr lang="id-ID" sz="6600" dirty="0">
              <a:ln w="28575">
                <a:solidFill>
                  <a:srgbClr val="9B6B43"/>
                </a:solidFill>
              </a:ln>
              <a:solidFill>
                <a:srgbClr val="C988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20EF8D1E-5FE8-4BA9-BD56-4551116086E1}"/>
              </a:ext>
            </a:extLst>
          </p:cNvPr>
          <p:cNvSpPr/>
          <p:nvPr/>
        </p:nvSpPr>
        <p:spPr>
          <a:xfrm>
            <a:off x="5022242" y="3965356"/>
            <a:ext cx="3703031" cy="49604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EX 4, 5, 6, 7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CCAD5A22-892E-4D86-91E2-4E8F717627A6}"/>
              </a:ext>
            </a:extLst>
          </p:cNvPr>
          <p:cNvSpPr/>
          <p:nvPr/>
        </p:nvSpPr>
        <p:spPr>
          <a:xfrm>
            <a:off x="9564111" y="493119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4794A0A-4222-4E28-BCD1-A7E9332A036A}"/>
              </a:ext>
            </a:extLst>
          </p:cNvPr>
          <p:cNvSpPr/>
          <p:nvPr/>
        </p:nvSpPr>
        <p:spPr>
          <a:xfrm>
            <a:off x="9668396" y="5224057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F0BC5E06-E41E-4B52-82DE-55C823818D35}"/>
              </a:ext>
            </a:extLst>
          </p:cNvPr>
          <p:cNvSpPr/>
          <p:nvPr/>
        </p:nvSpPr>
        <p:spPr>
          <a:xfrm>
            <a:off x="9955468" y="498088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9847603C-D93F-48D3-B0B3-6B48F35DB506}"/>
              </a:ext>
            </a:extLst>
          </p:cNvPr>
          <p:cNvSpPr/>
          <p:nvPr/>
        </p:nvSpPr>
        <p:spPr>
          <a:xfrm>
            <a:off x="9367776" y="5295242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C94F660-C5A6-4C8F-92D0-3D5308C5011F}"/>
              </a:ext>
            </a:extLst>
          </p:cNvPr>
          <p:cNvSpPr/>
          <p:nvPr/>
        </p:nvSpPr>
        <p:spPr>
          <a:xfrm>
            <a:off x="9369886" y="5616228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24D6308-E370-429D-8924-44FB9BC5B4A5}"/>
              </a:ext>
            </a:extLst>
          </p:cNvPr>
          <p:cNvSpPr/>
          <p:nvPr/>
        </p:nvSpPr>
        <p:spPr>
          <a:xfrm>
            <a:off x="9946104" y="567028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A2478BBF-0246-4806-A25E-57067E25E924}"/>
              </a:ext>
            </a:extLst>
          </p:cNvPr>
          <p:cNvSpPr/>
          <p:nvPr/>
        </p:nvSpPr>
        <p:spPr>
          <a:xfrm>
            <a:off x="9784378" y="599686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4C188071-63EE-465A-86EB-38DCA093D53B}"/>
              </a:ext>
            </a:extLst>
          </p:cNvPr>
          <p:cNvSpPr/>
          <p:nvPr/>
        </p:nvSpPr>
        <p:spPr>
          <a:xfrm>
            <a:off x="8920324" y="519294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2C49CE6D-D2FF-4BEB-9C7C-B17822B186D0}"/>
              </a:ext>
            </a:extLst>
          </p:cNvPr>
          <p:cNvSpPr/>
          <p:nvPr/>
        </p:nvSpPr>
        <p:spPr>
          <a:xfrm>
            <a:off x="10131644" y="535411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6CA6BA39-DF8B-44CF-8446-F52C8FFF427E}"/>
              </a:ext>
            </a:extLst>
          </p:cNvPr>
          <p:cNvSpPr/>
          <p:nvPr/>
        </p:nvSpPr>
        <p:spPr>
          <a:xfrm>
            <a:off x="10368057" y="5673651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C0B752D-F379-4928-9D87-873546B30C85}"/>
              </a:ext>
            </a:extLst>
          </p:cNvPr>
          <p:cNvSpPr/>
          <p:nvPr/>
        </p:nvSpPr>
        <p:spPr>
          <a:xfrm>
            <a:off x="9206766" y="601288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2A6DFEF2-FA7D-4901-A447-04256B5BF85F}"/>
              </a:ext>
            </a:extLst>
          </p:cNvPr>
          <p:cNvSpPr/>
          <p:nvPr/>
        </p:nvSpPr>
        <p:spPr>
          <a:xfrm>
            <a:off x="10292612" y="6021153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268E8E32-5664-480A-81DB-4DE8E1DAA5B7}"/>
              </a:ext>
            </a:extLst>
          </p:cNvPr>
          <p:cNvSpPr/>
          <p:nvPr/>
        </p:nvSpPr>
        <p:spPr>
          <a:xfrm>
            <a:off x="8803523" y="5739272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E30701B1-312C-4511-B8AF-FA31226E28C2}"/>
              </a:ext>
            </a:extLst>
          </p:cNvPr>
          <p:cNvSpPr/>
          <p:nvPr/>
        </p:nvSpPr>
        <p:spPr>
          <a:xfrm>
            <a:off x="10913864" y="462598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15F6C29-BF40-42EC-A345-DED7EE1AD8BF}"/>
              </a:ext>
            </a:extLst>
          </p:cNvPr>
          <p:cNvSpPr/>
          <p:nvPr/>
        </p:nvSpPr>
        <p:spPr>
          <a:xfrm>
            <a:off x="11150277" y="4945522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F641269F-D428-472D-A010-754FA0922F5E}"/>
              </a:ext>
            </a:extLst>
          </p:cNvPr>
          <p:cNvSpPr/>
          <p:nvPr/>
        </p:nvSpPr>
        <p:spPr>
          <a:xfrm>
            <a:off x="11074832" y="529302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6D7963A3-7105-4B06-9237-B9EC8B575D5C}"/>
              </a:ext>
            </a:extLst>
          </p:cNvPr>
          <p:cNvSpPr/>
          <p:nvPr/>
        </p:nvSpPr>
        <p:spPr>
          <a:xfrm>
            <a:off x="11504431" y="462531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D3432958-1116-4D06-AF16-5AD7DEAB51CA}"/>
              </a:ext>
            </a:extLst>
          </p:cNvPr>
          <p:cNvSpPr/>
          <p:nvPr/>
        </p:nvSpPr>
        <p:spPr>
          <a:xfrm>
            <a:off x="10381424" y="5002469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1618F147-AC1A-4361-A337-5DC4E603986F}"/>
              </a:ext>
            </a:extLst>
          </p:cNvPr>
          <p:cNvSpPr/>
          <p:nvPr/>
        </p:nvSpPr>
        <p:spPr>
          <a:xfrm>
            <a:off x="10566681" y="473633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10F9DA55-6FA1-4C4B-9F7B-35274F83FD9E}"/>
              </a:ext>
            </a:extLst>
          </p:cNvPr>
          <p:cNvSpPr/>
          <p:nvPr/>
        </p:nvSpPr>
        <p:spPr>
          <a:xfrm>
            <a:off x="10247509" y="469948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B6AE5292-83DF-4B37-8FA7-1AAC5791B491}"/>
              </a:ext>
            </a:extLst>
          </p:cNvPr>
          <p:cNvSpPr/>
          <p:nvPr/>
        </p:nvSpPr>
        <p:spPr>
          <a:xfrm>
            <a:off x="11477122" y="5018732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D5C3644B-B313-4A0E-9A92-2623E2AE9D9C}"/>
              </a:ext>
            </a:extLst>
          </p:cNvPr>
          <p:cNvSpPr/>
          <p:nvPr/>
        </p:nvSpPr>
        <p:spPr>
          <a:xfrm>
            <a:off x="10825837" y="507452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C0FFB0A5-870A-4217-AB54-3794501A0E8E}"/>
              </a:ext>
            </a:extLst>
          </p:cNvPr>
          <p:cNvSpPr/>
          <p:nvPr/>
        </p:nvSpPr>
        <p:spPr>
          <a:xfrm>
            <a:off x="10664111" y="540110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0A621100-BCF5-4E4F-94B7-354C1FFC9AE4}"/>
              </a:ext>
            </a:extLst>
          </p:cNvPr>
          <p:cNvSpPr/>
          <p:nvPr/>
        </p:nvSpPr>
        <p:spPr>
          <a:xfrm>
            <a:off x="3155473" y="63797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055A955D-2CD1-4C45-B927-E49B3617A463}"/>
              </a:ext>
            </a:extLst>
          </p:cNvPr>
          <p:cNvSpPr/>
          <p:nvPr/>
        </p:nvSpPr>
        <p:spPr>
          <a:xfrm>
            <a:off x="3259758" y="930837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DE84C7C8-E37C-469E-88A9-0E85F92A840B}"/>
              </a:ext>
            </a:extLst>
          </p:cNvPr>
          <p:cNvSpPr/>
          <p:nvPr/>
        </p:nvSpPr>
        <p:spPr>
          <a:xfrm>
            <a:off x="3546830" y="68766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E4864166-092C-449E-A79A-9FB32C056D17}"/>
              </a:ext>
            </a:extLst>
          </p:cNvPr>
          <p:cNvSpPr/>
          <p:nvPr/>
        </p:nvSpPr>
        <p:spPr>
          <a:xfrm>
            <a:off x="2959138" y="1002022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237411D9-13F7-480A-9ED6-B981F76FDC69}"/>
              </a:ext>
            </a:extLst>
          </p:cNvPr>
          <p:cNvSpPr/>
          <p:nvPr/>
        </p:nvSpPr>
        <p:spPr>
          <a:xfrm>
            <a:off x="2961248" y="1323008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9D56E17-CCA8-4DB2-B7F7-46B8B8464A3D}"/>
              </a:ext>
            </a:extLst>
          </p:cNvPr>
          <p:cNvSpPr/>
          <p:nvPr/>
        </p:nvSpPr>
        <p:spPr>
          <a:xfrm>
            <a:off x="3537466" y="137706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A0D44C5-1B64-409E-BB96-7583DC0BEF04}"/>
              </a:ext>
            </a:extLst>
          </p:cNvPr>
          <p:cNvSpPr/>
          <p:nvPr/>
        </p:nvSpPr>
        <p:spPr>
          <a:xfrm>
            <a:off x="3375740" y="170364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86E635C7-D935-4595-B71F-3838528CEDC3}"/>
              </a:ext>
            </a:extLst>
          </p:cNvPr>
          <p:cNvSpPr/>
          <p:nvPr/>
        </p:nvSpPr>
        <p:spPr>
          <a:xfrm>
            <a:off x="2511686" y="89972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2283621-E644-4B51-9A86-872EEAE26D8F}"/>
              </a:ext>
            </a:extLst>
          </p:cNvPr>
          <p:cNvSpPr/>
          <p:nvPr/>
        </p:nvSpPr>
        <p:spPr>
          <a:xfrm>
            <a:off x="3723006" y="106089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85BA6151-5A8D-41EB-8709-AA6DED32FF3D}"/>
              </a:ext>
            </a:extLst>
          </p:cNvPr>
          <p:cNvSpPr/>
          <p:nvPr/>
        </p:nvSpPr>
        <p:spPr>
          <a:xfrm>
            <a:off x="3959419" y="1380431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D9A466A8-C0D4-4980-AEAE-F0C5E7EAAA46}"/>
              </a:ext>
            </a:extLst>
          </p:cNvPr>
          <p:cNvSpPr/>
          <p:nvPr/>
        </p:nvSpPr>
        <p:spPr>
          <a:xfrm>
            <a:off x="2798128" y="171966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D9318842-2D53-4439-ADF9-70070DD528A8}"/>
              </a:ext>
            </a:extLst>
          </p:cNvPr>
          <p:cNvSpPr/>
          <p:nvPr/>
        </p:nvSpPr>
        <p:spPr>
          <a:xfrm>
            <a:off x="3883974" y="1727933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8DA60B9D-3A6C-4C90-84EF-2945FC589809}"/>
              </a:ext>
            </a:extLst>
          </p:cNvPr>
          <p:cNvSpPr/>
          <p:nvPr/>
        </p:nvSpPr>
        <p:spPr>
          <a:xfrm>
            <a:off x="2394885" y="1446052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89F95C21-EC07-46B9-8F8B-351732D034D5}"/>
              </a:ext>
            </a:extLst>
          </p:cNvPr>
          <p:cNvSpPr/>
          <p:nvPr/>
        </p:nvSpPr>
        <p:spPr>
          <a:xfrm>
            <a:off x="2558940" y="202973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7CDDEBD6-EF86-4603-9016-012B5876FAEF}"/>
              </a:ext>
            </a:extLst>
          </p:cNvPr>
          <p:cNvSpPr/>
          <p:nvPr/>
        </p:nvSpPr>
        <p:spPr>
          <a:xfrm>
            <a:off x="2795353" y="234926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FA055CE6-E4A7-4981-B89E-7D2E730A5614}"/>
              </a:ext>
            </a:extLst>
          </p:cNvPr>
          <p:cNvSpPr/>
          <p:nvPr/>
        </p:nvSpPr>
        <p:spPr>
          <a:xfrm>
            <a:off x="4666194" y="99980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C22C1C41-2932-4BB5-9CF0-92FC7C59EBB6}"/>
              </a:ext>
            </a:extLst>
          </p:cNvPr>
          <p:cNvSpPr/>
          <p:nvPr/>
        </p:nvSpPr>
        <p:spPr>
          <a:xfrm>
            <a:off x="3149507" y="2029060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3F25CED4-FFDE-471D-BD38-E4247510525B}"/>
              </a:ext>
            </a:extLst>
          </p:cNvPr>
          <p:cNvSpPr/>
          <p:nvPr/>
        </p:nvSpPr>
        <p:spPr>
          <a:xfrm>
            <a:off x="2026500" y="2406216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FE5FFE5F-9CC9-48CD-A74A-9AC6DC2FCA20}"/>
              </a:ext>
            </a:extLst>
          </p:cNvPr>
          <p:cNvSpPr/>
          <p:nvPr/>
        </p:nvSpPr>
        <p:spPr>
          <a:xfrm>
            <a:off x="2211757" y="2140086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EFDEF562-2C63-48C2-B9BC-B859CC2315BD}"/>
              </a:ext>
            </a:extLst>
          </p:cNvPr>
          <p:cNvSpPr/>
          <p:nvPr/>
        </p:nvSpPr>
        <p:spPr>
          <a:xfrm>
            <a:off x="3838871" y="40626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7152434D-8C6F-4137-AC7F-B30E79E6731F}"/>
              </a:ext>
            </a:extLst>
          </p:cNvPr>
          <p:cNvSpPr/>
          <p:nvPr/>
        </p:nvSpPr>
        <p:spPr>
          <a:xfrm>
            <a:off x="3122198" y="2422479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6F390D41-31D2-4AAF-A156-1E539D47276F}"/>
              </a:ext>
            </a:extLst>
          </p:cNvPr>
          <p:cNvSpPr/>
          <p:nvPr/>
        </p:nvSpPr>
        <p:spPr>
          <a:xfrm>
            <a:off x="2470913" y="247827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D7D53413-D902-416A-B07D-5D3B0E25AEEE}"/>
              </a:ext>
            </a:extLst>
          </p:cNvPr>
          <p:cNvSpPr/>
          <p:nvPr/>
        </p:nvSpPr>
        <p:spPr>
          <a:xfrm>
            <a:off x="4255473" y="110788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3AB0950B-5553-D800-59A7-D69BB0CAE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362" y="513655"/>
            <a:ext cx="1439204" cy="165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1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9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6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4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8" dur="1350" fill="hold"/>
                                        <p:tgtEl>
                                          <p:spTgt spid="4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0" dur="1250" fill="hold"/>
                                        <p:tgtEl>
                                          <p:spTgt spid="3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2" dur="1000" fill="hold"/>
                                        <p:tgtEl>
                                          <p:spTgt spid="3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4" dur="22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6" dur="1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22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0" dur="11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2" dur="18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18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2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8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2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4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2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4" dur="17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6" dur="16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8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9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14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2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2" dur="17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4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6" dur="22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8" dur="1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0" dur="22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2" dur="11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4" dur="18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8" dur="13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0" dur="18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12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4" dur="18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6" dur="22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8" dur="14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4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6" dur="17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8" dur="16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0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2" dur="13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4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6" dur="13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8" dur="9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0" dur="14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2" dur="12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4" dur="17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6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4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101" grpId="0"/>
      <p:bldP spid="102" grpId="0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  <p:bldP spid="150" grpId="0" animBg="1"/>
      <p:bldP spid="150" grpId="1" animBg="1"/>
      <p:bldP spid="151" grpId="0" animBg="1"/>
      <p:bldP spid="151" grpId="1" animBg="1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57" grpId="0" animBg="1"/>
      <p:bldP spid="157" grpId="1" animBg="1"/>
      <p:bldP spid="158" grpId="0" animBg="1"/>
      <p:bldP spid="158" grpId="1" animBg="1"/>
      <p:bldP spid="159" grpId="0" animBg="1"/>
      <p:bldP spid="159" grpId="1" animBg="1"/>
      <p:bldP spid="160" grpId="0" animBg="1"/>
      <p:bldP spid="160" grpId="1" animBg="1"/>
      <p:bldP spid="161" grpId="0" animBg="1"/>
      <p:bldP spid="161" grpId="1" animBg="1"/>
      <p:bldP spid="162" grpId="0" animBg="1"/>
      <p:bldP spid="162" grpId="1" animBg="1"/>
      <p:bldP spid="163" grpId="0" animBg="1"/>
      <p:bldP spid="163" grpId="1" animBg="1"/>
      <p:bldP spid="164" grpId="0" animBg="1"/>
      <p:bldP spid="164" grpId="1" animBg="1"/>
      <p:bldP spid="165" grpId="0" animBg="1"/>
      <p:bldP spid="165" grpId="1" animBg="1"/>
      <p:bldP spid="166" grpId="0" animBg="1"/>
      <p:bldP spid="166" grpId="1" animBg="1"/>
      <p:bldP spid="167" grpId="0" animBg="1"/>
      <p:bldP spid="167" grpId="1" animBg="1"/>
      <p:bldP spid="168" grpId="0" animBg="1"/>
      <p:bldP spid="168" grpId="1" animBg="1"/>
      <p:bldP spid="169" grpId="0" animBg="1"/>
      <p:bldP spid="169" grpId="1" animBg="1"/>
      <p:bldP spid="170" grpId="0" animBg="1"/>
      <p:bldP spid="170" grpId="1" animBg="1"/>
      <p:bldP spid="171" grpId="0" animBg="1"/>
      <p:bldP spid="171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-7772395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DFB9E5-AC05-4798-ACD0-5133C473001F}"/>
              </a:ext>
            </a:extLst>
          </p:cNvPr>
          <p:cNvSpPr/>
          <p:nvPr/>
        </p:nvSpPr>
        <p:spPr>
          <a:xfrm>
            <a:off x="3587963" y="525720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46ABE3D-BC17-4061-9392-DADF272563A2}"/>
              </a:ext>
            </a:extLst>
          </p:cNvPr>
          <p:cNvSpPr/>
          <p:nvPr/>
        </p:nvSpPr>
        <p:spPr>
          <a:xfrm>
            <a:off x="3692248" y="5550066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32C2FFE-123B-4617-964B-E5283DBCF205}"/>
              </a:ext>
            </a:extLst>
          </p:cNvPr>
          <p:cNvSpPr/>
          <p:nvPr/>
        </p:nvSpPr>
        <p:spPr>
          <a:xfrm>
            <a:off x="3979320" y="530689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E7E7B67-3183-4BFB-903A-A0E9DA8B1657}"/>
              </a:ext>
            </a:extLst>
          </p:cNvPr>
          <p:cNvSpPr/>
          <p:nvPr/>
        </p:nvSpPr>
        <p:spPr>
          <a:xfrm>
            <a:off x="3391628" y="56212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EEA0AFC-36A4-4F20-9FA9-6618EE395A7B}"/>
              </a:ext>
            </a:extLst>
          </p:cNvPr>
          <p:cNvSpPr/>
          <p:nvPr/>
        </p:nvSpPr>
        <p:spPr>
          <a:xfrm>
            <a:off x="3393738" y="5942237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9F28CF-6C2F-40E1-9B35-A97BECB83279}"/>
              </a:ext>
            </a:extLst>
          </p:cNvPr>
          <p:cNvSpPr/>
          <p:nvPr/>
        </p:nvSpPr>
        <p:spPr>
          <a:xfrm>
            <a:off x="3969956" y="599629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5517547-737D-47B6-B637-346BF3739C4F}"/>
              </a:ext>
            </a:extLst>
          </p:cNvPr>
          <p:cNvSpPr/>
          <p:nvPr/>
        </p:nvSpPr>
        <p:spPr>
          <a:xfrm>
            <a:off x="3808230" y="632287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49BE416-9E2F-41A0-81EC-2A6BC6F853DA}"/>
              </a:ext>
            </a:extLst>
          </p:cNvPr>
          <p:cNvSpPr/>
          <p:nvPr/>
        </p:nvSpPr>
        <p:spPr>
          <a:xfrm>
            <a:off x="2944176" y="5518958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922D796-464E-4260-91FF-681C3755364A}"/>
              </a:ext>
            </a:extLst>
          </p:cNvPr>
          <p:cNvSpPr/>
          <p:nvPr/>
        </p:nvSpPr>
        <p:spPr>
          <a:xfrm>
            <a:off x="4155496" y="568012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6762B5B-4C69-4998-B539-5C921E51851C}"/>
              </a:ext>
            </a:extLst>
          </p:cNvPr>
          <p:cNvSpPr/>
          <p:nvPr/>
        </p:nvSpPr>
        <p:spPr>
          <a:xfrm>
            <a:off x="4391909" y="599966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9314ADB-BA3F-403F-8D11-48E280CDAF46}"/>
              </a:ext>
            </a:extLst>
          </p:cNvPr>
          <p:cNvSpPr/>
          <p:nvPr/>
        </p:nvSpPr>
        <p:spPr>
          <a:xfrm>
            <a:off x="3230618" y="633889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33D36B7-E9DF-4CA9-BA33-867138F8FD60}"/>
              </a:ext>
            </a:extLst>
          </p:cNvPr>
          <p:cNvSpPr/>
          <p:nvPr/>
        </p:nvSpPr>
        <p:spPr>
          <a:xfrm>
            <a:off x="4316464" y="6347162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4A04B89-36E9-4862-8253-221681445106}"/>
              </a:ext>
            </a:extLst>
          </p:cNvPr>
          <p:cNvSpPr/>
          <p:nvPr/>
        </p:nvSpPr>
        <p:spPr>
          <a:xfrm>
            <a:off x="2827375" y="6065281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B3E5CE5-FA6C-4E70-893B-132399170403}"/>
              </a:ext>
            </a:extLst>
          </p:cNvPr>
          <p:cNvSpPr/>
          <p:nvPr/>
        </p:nvSpPr>
        <p:spPr>
          <a:xfrm>
            <a:off x="4975473" y="557430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5B51158-7264-4829-9534-26802BF88CF4}"/>
              </a:ext>
            </a:extLst>
          </p:cNvPr>
          <p:cNvSpPr/>
          <p:nvPr/>
        </p:nvSpPr>
        <p:spPr>
          <a:xfrm>
            <a:off x="5211886" y="5893843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15D4C35-22C6-4FB5-8EA5-9EDCF6CF0AD9}"/>
              </a:ext>
            </a:extLst>
          </p:cNvPr>
          <p:cNvSpPr/>
          <p:nvPr/>
        </p:nvSpPr>
        <p:spPr>
          <a:xfrm>
            <a:off x="5136441" y="624134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41655A7B-EFFF-444E-8863-1F7E6BA04B79}"/>
              </a:ext>
            </a:extLst>
          </p:cNvPr>
          <p:cNvSpPr/>
          <p:nvPr/>
        </p:nvSpPr>
        <p:spPr>
          <a:xfrm>
            <a:off x="5566040" y="5573634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81896628-CA1C-4067-8041-2813779A8BF6}"/>
              </a:ext>
            </a:extLst>
          </p:cNvPr>
          <p:cNvSpPr/>
          <p:nvPr/>
        </p:nvSpPr>
        <p:spPr>
          <a:xfrm>
            <a:off x="4405276" y="532847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60672AA-1C5D-44B5-8310-7B9175EF9BF5}"/>
              </a:ext>
            </a:extLst>
          </p:cNvPr>
          <p:cNvSpPr/>
          <p:nvPr/>
        </p:nvSpPr>
        <p:spPr>
          <a:xfrm>
            <a:off x="4628290" y="568466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A477219-FDF6-4AEC-843F-97ED4C0DDEE4}"/>
              </a:ext>
            </a:extLst>
          </p:cNvPr>
          <p:cNvSpPr/>
          <p:nvPr/>
        </p:nvSpPr>
        <p:spPr>
          <a:xfrm>
            <a:off x="4271361" y="50254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0C2596-16D9-4A3B-85C7-00817CAEB834}"/>
              </a:ext>
            </a:extLst>
          </p:cNvPr>
          <p:cNvSpPr/>
          <p:nvPr/>
        </p:nvSpPr>
        <p:spPr>
          <a:xfrm>
            <a:off x="5538731" y="5967053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B5D4F2E-41B8-4F70-83BC-62942FE58AD7}"/>
              </a:ext>
            </a:extLst>
          </p:cNvPr>
          <p:cNvSpPr/>
          <p:nvPr/>
        </p:nvSpPr>
        <p:spPr>
          <a:xfrm>
            <a:off x="4887446" y="602284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F3D6BB59-A10A-4F17-9E4E-84DDD8E2F7D2}"/>
              </a:ext>
            </a:extLst>
          </p:cNvPr>
          <p:cNvSpPr/>
          <p:nvPr/>
        </p:nvSpPr>
        <p:spPr>
          <a:xfrm>
            <a:off x="4725720" y="634942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D02E281-AFFF-4187-8D5D-78A4E18BF69A}"/>
              </a:ext>
            </a:extLst>
          </p:cNvPr>
          <p:cNvSpPr/>
          <p:nvPr/>
        </p:nvSpPr>
        <p:spPr>
          <a:xfrm>
            <a:off x="8954575" y="531267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EEEDF2F-6157-4049-9494-9A36CFE06342}"/>
              </a:ext>
            </a:extLst>
          </p:cNvPr>
          <p:cNvSpPr/>
          <p:nvPr/>
        </p:nvSpPr>
        <p:spPr>
          <a:xfrm>
            <a:off x="9058860" y="5605543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DAFF41D-6C4B-4A2B-84B8-757E7CB8ADAD}"/>
              </a:ext>
            </a:extLst>
          </p:cNvPr>
          <p:cNvSpPr/>
          <p:nvPr/>
        </p:nvSpPr>
        <p:spPr>
          <a:xfrm>
            <a:off x="9345932" y="5362367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CF559A1-BB86-471D-8AEE-FFF4207EE0E6}"/>
              </a:ext>
            </a:extLst>
          </p:cNvPr>
          <p:cNvSpPr/>
          <p:nvPr/>
        </p:nvSpPr>
        <p:spPr>
          <a:xfrm>
            <a:off x="8758240" y="567672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B3693CA-58BC-4F3E-A51E-E4FE0A79B56F}"/>
              </a:ext>
            </a:extLst>
          </p:cNvPr>
          <p:cNvSpPr/>
          <p:nvPr/>
        </p:nvSpPr>
        <p:spPr>
          <a:xfrm>
            <a:off x="8760350" y="5997714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A53DAE3-6D03-46ED-B38C-9526356DA2B6}"/>
              </a:ext>
            </a:extLst>
          </p:cNvPr>
          <p:cNvSpPr/>
          <p:nvPr/>
        </p:nvSpPr>
        <p:spPr>
          <a:xfrm>
            <a:off x="9336568" y="605176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27C027C7-FDAC-4AC3-980F-22C20FC33601}"/>
              </a:ext>
            </a:extLst>
          </p:cNvPr>
          <p:cNvSpPr/>
          <p:nvPr/>
        </p:nvSpPr>
        <p:spPr>
          <a:xfrm>
            <a:off x="9174842" y="63783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C26E1A0-1673-4647-9761-D56AF9EAA85A}"/>
              </a:ext>
            </a:extLst>
          </p:cNvPr>
          <p:cNvSpPr/>
          <p:nvPr/>
        </p:nvSpPr>
        <p:spPr>
          <a:xfrm>
            <a:off x="8310788" y="557443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645371E-3690-4220-B2F5-93C8CEC522AD}"/>
              </a:ext>
            </a:extLst>
          </p:cNvPr>
          <p:cNvSpPr/>
          <p:nvPr/>
        </p:nvSpPr>
        <p:spPr>
          <a:xfrm>
            <a:off x="9522108" y="573560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219B946-8239-4416-91C8-029503346B76}"/>
              </a:ext>
            </a:extLst>
          </p:cNvPr>
          <p:cNvSpPr/>
          <p:nvPr/>
        </p:nvSpPr>
        <p:spPr>
          <a:xfrm>
            <a:off x="9758521" y="6055137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DDDB8D01-C656-49F3-A29C-5E9B1E85A043}"/>
              </a:ext>
            </a:extLst>
          </p:cNvPr>
          <p:cNvSpPr/>
          <p:nvPr/>
        </p:nvSpPr>
        <p:spPr>
          <a:xfrm>
            <a:off x="8597230" y="639437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73B3F84-70C8-4E49-B4E7-AA0B331680D6}"/>
              </a:ext>
            </a:extLst>
          </p:cNvPr>
          <p:cNvSpPr/>
          <p:nvPr/>
        </p:nvSpPr>
        <p:spPr>
          <a:xfrm>
            <a:off x="9683076" y="6402639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F42163B-0065-4098-9B7B-5F941696FBCF}"/>
              </a:ext>
            </a:extLst>
          </p:cNvPr>
          <p:cNvSpPr/>
          <p:nvPr/>
        </p:nvSpPr>
        <p:spPr>
          <a:xfrm>
            <a:off x="8193987" y="612075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39F6FE12-0E3E-4994-A2BF-F480D2A79B37}"/>
              </a:ext>
            </a:extLst>
          </p:cNvPr>
          <p:cNvSpPr/>
          <p:nvPr/>
        </p:nvSpPr>
        <p:spPr>
          <a:xfrm>
            <a:off x="10304328" y="500747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67685770-5A2F-4BC3-A517-F590FBA4FD80}"/>
              </a:ext>
            </a:extLst>
          </p:cNvPr>
          <p:cNvSpPr/>
          <p:nvPr/>
        </p:nvSpPr>
        <p:spPr>
          <a:xfrm>
            <a:off x="10540741" y="532700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574265E-9CD0-4EAF-896D-AF80A4BB0541}"/>
              </a:ext>
            </a:extLst>
          </p:cNvPr>
          <p:cNvSpPr/>
          <p:nvPr/>
        </p:nvSpPr>
        <p:spPr>
          <a:xfrm>
            <a:off x="10465296" y="567451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7115F9F-03D2-4327-967A-6CCF3242319E}"/>
              </a:ext>
            </a:extLst>
          </p:cNvPr>
          <p:cNvSpPr/>
          <p:nvPr/>
        </p:nvSpPr>
        <p:spPr>
          <a:xfrm>
            <a:off x="10894895" y="500679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7619AF03-A374-4AB4-BC97-C79D66A799EE}"/>
              </a:ext>
            </a:extLst>
          </p:cNvPr>
          <p:cNvSpPr/>
          <p:nvPr/>
        </p:nvSpPr>
        <p:spPr>
          <a:xfrm>
            <a:off x="9771888" y="5383955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14236C3-CE1F-4648-8E96-D6ECFAA5AA84}"/>
              </a:ext>
            </a:extLst>
          </p:cNvPr>
          <p:cNvSpPr/>
          <p:nvPr/>
        </p:nvSpPr>
        <p:spPr>
          <a:xfrm>
            <a:off x="9957145" y="511782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45C85B0-7831-40E6-BB2F-F252590491B8}"/>
              </a:ext>
            </a:extLst>
          </p:cNvPr>
          <p:cNvSpPr/>
          <p:nvPr/>
        </p:nvSpPr>
        <p:spPr>
          <a:xfrm>
            <a:off x="9637973" y="508096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683392DC-0DC1-496D-A61F-F0C49D996EA6}"/>
              </a:ext>
            </a:extLst>
          </p:cNvPr>
          <p:cNvSpPr/>
          <p:nvPr/>
        </p:nvSpPr>
        <p:spPr>
          <a:xfrm>
            <a:off x="10867586" y="5400218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8B0E8426-A56F-4592-9CE7-11D2A80791E1}"/>
              </a:ext>
            </a:extLst>
          </p:cNvPr>
          <p:cNvSpPr/>
          <p:nvPr/>
        </p:nvSpPr>
        <p:spPr>
          <a:xfrm>
            <a:off x="10216301" y="545601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0A0F25A-65E5-4FB3-9518-453EA9024FFF}"/>
              </a:ext>
            </a:extLst>
          </p:cNvPr>
          <p:cNvSpPr/>
          <p:nvPr/>
        </p:nvSpPr>
        <p:spPr>
          <a:xfrm>
            <a:off x="10054575" y="57825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9" name="กลุ่ม 8">
            <a:extLst>
              <a:ext uri="{FF2B5EF4-FFF2-40B4-BE49-F238E27FC236}">
                <a16:creationId xmlns:a16="http://schemas.microsoft.com/office/drawing/2014/main" id="{E4C08862-0011-E331-6043-2FD681CD407E}"/>
              </a:ext>
            </a:extLst>
          </p:cNvPr>
          <p:cNvGrpSpPr/>
          <p:nvPr/>
        </p:nvGrpSpPr>
        <p:grpSpPr>
          <a:xfrm>
            <a:off x="2217132" y="321305"/>
            <a:ext cx="9182222" cy="1115334"/>
            <a:chOff x="2217132" y="541782"/>
            <a:chExt cx="9182222" cy="1115334"/>
          </a:xfrm>
        </p:grpSpPr>
        <p:pic>
          <p:nvPicPr>
            <p:cNvPr id="3" name="Picture 8">
              <a:extLst>
                <a:ext uri="{FF2B5EF4-FFF2-40B4-BE49-F238E27FC236}">
                  <a16:creationId xmlns:a16="http://schemas.microsoft.com/office/drawing/2014/main" id="{0ED9A572-DA27-B521-F8CF-3BB9971BB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7132" y="541782"/>
              <a:ext cx="9182222" cy="1115334"/>
            </a:xfrm>
            <a:prstGeom prst="rect">
              <a:avLst/>
            </a:prstGeom>
          </p:spPr>
        </p:pic>
        <p:sp>
          <p:nvSpPr>
            <p:cNvPr id="4" name="TextBox 100">
              <a:extLst>
                <a:ext uri="{FF2B5EF4-FFF2-40B4-BE49-F238E27FC236}">
                  <a16:creationId xmlns:a16="http://schemas.microsoft.com/office/drawing/2014/main" id="{210A7988-7245-EF80-DAED-4C6DAC2D2A6A}"/>
                </a:ext>
              </a:extLst>
            </p:cNvPr>
            <p:cNvSpPr txBox="1"/>
            <p:nvPr/>
          </p:nvSpPr>
          <p:spPr>
            <a:xfrm>
              <a:off x="2613828" y="769482"/>
              <a:ext cx="777611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ln w="28575">
                    <a:noFill/>
                  </a:ln>
                  <a:solidFill>
                    <a:srgbClr val="8E533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uthiara -Demo Version-" panose="02000500000000000000" pitchFamily="2" charset="0"/>
                  <a:cs typeface="MN Kluai Buatchi" pitchFamily="2" charset="0"/>
                </a:rPr>
                <a:t>Unit test EX4</a:t>
              </a:r>
              <a:endParaRPr lang="id-ID" sz="4400" dirty="0">
                <a:ln w="28575">
                  <a:noFill/>
                </a:ln>
                <a:solidFill>
                  <a:srgbClr val="8E53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thiara -Demo Version-" panose="02000500000000000000" pitchFamily="2" charset="0"/>
                <a:cs typeface="MN Kluai Buatchi" pitchFamily="2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E3F66D8-A49C-4348-905F-C33C18A18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662" y="-77306"/>
            <a:ext cx="1286681" cy="2210621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1D0DC507-6C7F-A838-C155-5170A3B0415D}"/>
              </a:ext>
            </a:extLst>
          </p:cNvPr>
          <p:cNvSpPr txBox="1"/>
          <p:nvPr/>
        </p:nvSpPr>
        <p:spPr>
          <a:xfrm>
            <a:off x="3178060" y="1482175"/>
            <a:ext cx="7521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ทดสอบ 3 เคส                      </a:t>
            </a:r>
          </a:p>
        </p:txBody>
      </p:sp>
      <p:sp>
        <p:nvSpPr>
          <p:cNvPr id="6" name="ลูกศร: ขวา 5">
            <a:extLst>
              <a:ext uri="{FF2B5EF4-FFF2-40B4-BE49-F238E27FC236}">
                <a16:creationId xmlns:a16="http://schemas.microsoft.com/office/drawing/2014/main" id="{542F8A9E-C032-43EB-E146-8DBF0EA8F314}"/>
              </a:ext>
            </a:extLst>
          </p:cNvPr>
          <p:cNvSpPr/>
          <p:nvPr/>
        </p:nvSpPr>
        <p:spPr>
          <a:xfrm>
            <a:off x="2577733" y="1562437"/>
            <a:ext cx="540150" cy="408520"/>
          </a:xfrm>
          <a:prstGeom prst="rightArrow">
            <a:avLst>
              <a:gd name="adj1" fmla="val 40725"/>
              <a:gd name="adj2" fmla="val 50000"/>
            </a:avLst>
          </a:prstGeom>
          <a:solidFill>
            <a:srgbClr val="8E5331"/>
          </a:solidFill>
          <a:ln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: Rounded Corners 101">
            <a:extLst>
              <a:ext uri="{FF2B5EF4-FFF2-40B4-BE49-F238E27FC236}">
                <a16:creationId xmlns:a16="http://schemas.microsoft.com/office/drawing/2014/main" id="{0AF5C3BC-88F4-F657-8750-54D10DB502C0}"/>
              </a:ext>
            </a:extLst>
          </p:cNvPr>
          <p:cNvSpPr/>
          <p:nvPr/>
        </p:nvSpPr>
        <p:spPr>
          <a:xfrm>
            <a:off x="5246765" y="1552958"/>
            <a:ext cx="1809627" cy="442226"/>
          </a:xfrm>
          <a:prstGeom prst="roundRect">
            <a:avLst>
              <a:gd name="adj" fmla="val 29695"/>
            </a:avLst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Not sort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8" name="Rectangle: Rounded Corners 101">
            <a:extLst>
              <a:ext uri="{FF2B5EF4-FFF2-40B4-BE49-F238E27FC236}">
                <a16:creationId xmlns:a16="http://schemas.microsoft.com/office/drawing/2014/main" id="{F1C1A361-C03D-4C5E-24BE-175AF929CC7B}"/>
              </a:ext>
            </a:extLst>
          </p:cNvPr>
          <p:cNvSpPr/>
          <p:nvPr/>
        </p:nvSpPr>
        <p:spPr>
          <a:xfrm>
            <a:off x="7408338" y="1543486"/>
            <a:ext cx="1467438" cy="442226"/>
          </a:xfrm>
          <a:prstGeom prst="roundRect">
            <a:avLst>
              <a:gd name="adj" fmla="val 29695"/>
            </a:avLst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sorted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grpSp>
        <p:nvGrpSpPr>
          <p:cNvPr id="12" name="กลุ่ม 11">
            <a:extLst>
              <a:ext uri="{FF2B5EF4-FFF2-40B4-BE49-F238E27FC236}">
                <a16:creationId xmlns:a16="http://schemas.microsoft.com/office/drawing/2014/main" id="{65B71381-49DC-3DFD-B2B4-B992F6D3D5BC}"/>
              </a:ext>
            </a:extLst>
          </p:cNvPr>
          <p:cNvGrpSpPr/>
          <p:nvPr/>
        </p:nvGrpSpPr>
        <p:grpSpPr>
          <a:xfrm>
            <a:off x="1868758" y="2165011"/>
            <a:ext cx="3131316" cy="701448"/>
            <a:chOff x="2008341" y="2219529"/>
            <a:chExt cx="3131316" cy="701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: Rounded Corners 97">
                  <a:extLst>
                    <a:ext uri="{FF2B5EF4-FFF2-40B4-BE49-F238E27FC236}">
                      <a16:creationId xmlns:a16="http://schemas.microsoft.com/office/drawing/2014/main" id="{40C831BC-95B5-3C19-9EA0-95E8C923CEAD}"/>
                    </a:ext>
                  </a:extLst>
                </p:cNvPr>
                <p:cNvSpPr/>
                <p:nvPr/>
              </p:nvSpPr>
              <p:spPr>
                <a:xfrm>
                  <a:off x="2539630" y="2330992"/>
                  <a:ext cx="2600027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Not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Sort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14" name="Rectangle: Rounded Corners 97">
                  <a:extLst>
                    <a:ext uri="{FF2B5EF4-FFF2-40B4-BE49-F238E27FC236}">
                      <a16:creationId xmlns:a16="http://schemas.microsoft.com/office/drawing/2014/main" id="{40C831BC-95B5-3C19-9EA0-95E8C923CE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0" y="2330992"/>
                  <a:ext cx="2600027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: Rounded Corners 97">
              <a:extLst>
                <a:ext uri="{FF2B5EF4-FFF2-40B4-BE49-F238E27FC236}">
                  <a16:creationId xmlns:a16="http://schemas.microsoft.com/office/drawing/2014/main" id="{8F0EFBF3-8C26-B28E-CC7B-7EDDE8734CC4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1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sp>
        <p:nvSpPr>
          <p:cNvPr id="2" name="Rectangle: Rounded Corners 101">
            <a:extLst>
              <a:ext uri="{FF2B5EF4-FFF2-40B4-BE49-F238E27FC236}">
                <a16:creationId xmlns:a16="http://schemas.microsoft.com/office/drawing/2014/main" id="{B9ABB6F2-2601-C269-5132-9F67242744F1}"/>
              </a:ext>
            </a:extLst>
          </p:cNvPr>
          <p:cNvSpPr/>
          <p:nvPr/>
        </p:nvSpPr>
        <p:spPr>
          <a:xfrm>
            <a:off x="9187783" y="1562956"/>
            <a:ext cx="1467438" cy="442226"/>
          </a:xfrm>
          <a:prstGeom prst="roundRect">
            <a:avLst>
              <a:gd name="adj" fmla="val 29695"/>
            </a:avLst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Null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F2D842ED-5F02-D3C0-7C7D-F3DCA5306BA9}"/>
              </a:ext>
            </a:extLst>
          </p:cNvPr>
          <p:cNvSpPr txBox="1"/>
          <p:nvPr/>
        </p:nvSpPr>
        <p:spPr>
          <a:xfrm>
            <a:off x="2586929" y="2898035"/>
            <a:ext cx="73654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One repeat : [1, 2, 3, 4, 3]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Two repeat : [1, 2, 3, 4, 3, 4]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No repeat : [1, 2, 4, 3]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All repeat : [1, 2, 3, 1, 2, 3]</a:t>
            </a:r>
            <a:endParaRPr lang="en-GB" dirty="0">
              <a:latin typeface="MN Kluai Buatchi" pitchFamily="2" charset="0"/>
              <a:cs typeface="MN Kluai Buatchi" pitchFamily="2" charset="0"/>
            </a:endParaRPr>
          </a:p>
        </p:txBody>
      </p:sp>
      <p:grpSp>
        <p:nvGrpSpPr>
          <p:cNvPr id="15" name="กลุ่ม 14">
            <a:extLst>
              <a:ext uri="{FF2B5EF4-FFF2-40B4-BE49-F238E27FC236}">
                <a16:creationId xmlns:a16="http://schemas.microsoft.com/office/drawing/2014/main" id="{C9D8B090-4471-C2A5-49E7-57EA9D9644B4}"/>
              </a:ext>
            </a:extLst>
          </p:cNvPr>
          <p:cNvGrpSpPr/>
          <p:nvPr/>
        </p:nvGrpSpPr>
        <p:grpSpPr>
          <a:xfrm>
            <a:off x="1868758" y="4440970"/>
            <a:ext cx="3131316" cy="701448"/>
            <a:chOff x="2008341" y="2219529"/>
            <a:chExt cx="3131316" cy="701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: Rounded Corners 97">
                  <a:extLst>
                    <a:ext uri="{FF2B5EF4-FFF2-40B4-BE49-F238E27FC236}">
                      <a16:creationId xmlns:a16="http://schemas.microsoft.com/office/drawing/2014/main" id="{F94FEA58-6EE3-51E8-A988-BF70EADBAFFE}"/>
                    </a:ext>
                  </a:extLst>
                </p:cNvPr>
                <p:cNvSpPr/>
                <p:nvPr/>
              </p:nvSpPr>
              <p:spPr>
                <a:xfrm>
                  <a:off x="2539630" y="2330992"/>
                  <a:ext cx="2600027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Sorted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16" name="Rectangle: Rounded Corners 97">
                  <a:extLst>
                    <a:ext uri="{FF2B5EF4-FFF2-40B4-BE49-F238E27FC236}">
                      <a16:creationId xmlns:a16="http://schemas.microsoft.com/office/drawing/2014/main" id="{F94FEA58-6EE3-51E8-A988-BF70EADBAF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0" y="2330992"/>
                  <a:ext cx="2600027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6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ectangle: Rounded Corners 97">
              <a:extLst>
                <a:ext uri="{FF2B5EF4-FFF2-40B4-BE49-F238E27FC236}">
                  <a16:creationId xmlns:a16="http://schemas.microsoft.com/office/drawing/2014/main" id="{C8190CD3-9FC4-14B4-E0EA-7AFA7ED8CA63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2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sp>
        <p:nvSpPr>
          <p:cNvPr id="22" name="กล่องข้อความ 21">
            <a:extLst>
              <a:ext uri="{FF2B5EF4-FFF2-40B4-BE49-F238E27FC236}">
                <a16:creationId xmlns:a16="http://schemas.microsoft.com/office/drawing/2014/main" id="{7E7757A8-9A40-EC54-15DE-6EABD3A0E7A0}"/>
              </a:ext>
            </a:extLst>
          </p:cNvPr>
          <p:cNvSpPr txBox="1"/>
          <p:nvPr/>
        </p:nvSpPr>
        <p:spPr>
          <a:xfrm>
            <a:off x="2586929" y="4994616"/>
            <a:ext cx="73654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One repeat : [1, 2, 3, 3, 4]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Two repeat : [1, 1, 2, 2, 3, 4]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No repeat : [1, 2, 3, 4]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All repeat : [1, 1, 2, 2, 3, 3]</a:t>
            </a:r>
          </a:p>
        </p:txBody>
      </p:sp>
      <p:grpSp>
        <p:nvGrpSpPr>
          <p:cNvPr id="23" name="กลุ่ม 22">
            <a:extLst>
              <a:ext uri="{FF2B5EF4-FFF2-40B4-BE49-F238E27FC236}">
                <a16:creationId xmlns:a16="http://schemas.microsoft.com/office/drawing/2014/main" id="{5EAF120D-D749-A63F-425F-8294BA1D4FC9}"/>
              </a:ext>
            </a:extLst>
          </p:cNvPr>
          <p:cNvGrpSpPr/>
          <p:nvPr/>
        </p:nvGrpSpPr>
        <p:grpSpPr>
          <a:xfrm>
            <a:off x="7003477" y="2228724"/>
            <a:ext cx="3131316" cy="701448"/>
            <a:chOff x="2008341" y="2219529"/>
            <a:chExt cx="3131316" cy="701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: Rounded Corners 97">
                  <a:extLst>
                    <a:ext uri="{FF2B5EF4-FFF2-40B4-BE49-F238E27FC236}">
                      <a16:creationId xmlns:a16="http://schemas.microsoft.com/office/drawing/2014/main" id="{BF15D058-80D1-05BC-7543-D4A187EA3F37}"/>
                    </a:ext>
                  </a:extLst>
                </p:cNvPr>
                <p:cNvSpPr/>
                <p:nvPr/>
              </p:nvSpPr>
              <p:spPr>
                <a:xfrm>
                  <a:off x="2539630" y="2330992"/>
                  <a:ext cx="2600027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8E533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N</m:t>
                      </m:r>
                    </m:oMath>
                  </a14:m>
                  <a:r>
                    <a:rPr lang="en-US" sz="2800" dirty="0">
                      <a:solidFill>
                        <a:srgbClr val="8E5331"/>
                      </a:solidFill>
                      <a:latin typeface="MN Kluai Buatchi" pitchFamily="2" charset="0"/>
                      <a:cs typeface="MN Kluai Buatchi" pitchFamily="2" charset="0"/>
                    </a:rPr>
                    <a:t>ull</a:t>
                  </a:r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24" name="Rectangle: Rounded Corners 97">
                  <a:extLst>
                    <a:ext uri="{FF2B5EF4-FFF2-40B4-BE49-F238E27FC236}">
                      <a16:creationId xmlns:a16="http://schemas.microsoft.com/office/drawing/2014/main" id="{BF15D058-80D1-05BC-7543-D4A187EA3F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0" y="2330992"/>
                  <a:ext cx="2600027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7"/>
                  <a:stretch>
                    <a:fillRect t="-16867" b="-31325"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Rectangle: Rounded Corners 97">
              <a:extLst>
                <a:ext uri="{FF2B5EF4-FFF2-40B4-BE49-F238E27FC236}">
                  <a16:creationId xmlns:a16="http://schemas.microsoft.com/office/drawing/2014/main" id="{8C488D9A-3528-C06F-B43A-6A7353BC1F2F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3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sp>
        <p:nvSpPr>
          <p:cNvPr id="45" name="กล่องข้อความ 44">
            <a:extLst>
              <a:ext uri="{FF2B5EF4-FFF2-40B4-BE49-F238E27FC236}">
                <a16:creationId xmlns:a16="http://schemas.microsoft.com/office/drawing/2014/main" id="{F93F8D7E-7EEE-355C-4705-4DFE40C239BA}"/>
              </a:ext>
            </a:extLst>
          </p:cNvPr>
          <p:cNvSpPr txBox="1"/>
          <p:nvPr/>
        </p:nvSpPr>
        <p:spPr>
          <a:xfrm>
            <a:off x="7466853" y="2906431"/>
            <a:ext cx="73654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Blank list : []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None type</a:t>
            </a:r>
          </a:p>
        </p:txBody>
      </p:sp>
      <p:sp>
        <p:nvSpPr>
          <p:cNvPr id="10" name="กล่องข้อความ 9">
            <a:hlinkClick r:id="rId8"/>
            <a:extLst>
              <a:ext uri="{FF2B5EF4-FFF2-40B4-BE49-F238E27FC236}">
                <a16:creationId xmlns:a16="http://schemas.microsoft.com/office/drawing/2014/main" id="{D2B8003D-4F29-A76E-09F3-E7D260B845EF}"/>
              </a:ext>
            </a:extLst>
          </p:cNvPr>
          <p:cNvSpPr txBox="1"/>
          <p:nvPr/>
        </p:nvSpPr>
        <p:spPr>
          <a:xfrm>
            <a:off x="7879606" y="6097384"/>
            <a:ext cx="2361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hlinkClick r:id="rId8"/>
              </a:rPr>
              <a:t>คลิกเพื่อดูโค้ด</a:t>
            </a: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2433255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0" dur="1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2" dur="2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4" dur="11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6" dur="18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8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2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8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4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8" dur="17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0" dur="16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4" dur="1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6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8" dur="1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0" dur="9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1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4" dur="12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6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2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6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8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4" grpId="1" animBg="1"/>
      <p:bldP spid="75" grpId="0" animBg="1"/>
      <p:bldP spid="75" grpId="1" animBg="1"/>
      <p:bldP spid="91" grpId="0" animBg="1"/>
      <p:bldP spid="91" grpId="1" animBg="1"/>
      <p:bldP spid="92" grpId="0" animBg="1"/>
      <p:bldP spid="92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5" grpId="0"/>
      <p:bldP spid="6" grpId="0" animBg="1"/>
      <p:bldP spid="7" grpId="0" animBg="1"/>
      <p:bldP spid="8" grpId="0" animBg="1"/>
      <p:bldP spid="2" grpId="0" animBg="1"/>
      <p:bldP spid="13" grpId="0"/>
      <p:bldP spid="22" grpId="0"/>
      <p:bldP spid="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3131ACD-F4B9-4102-8081-E915C90B4DAB}"/>
              </a:ext>
            </a:extLst>
          </p:cNvPr>
          <p:cNvSpPr/>
          <p:nvPr/>
        </p:nvSpPr>
        <p:spPr>
          <a:xfrm>
            <a:off x="10001468" y="519044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C8DCEF7-DD53-4CA2-9120-E9459112CA9B}"/>
              </a:ext>
            </a:extLst>
          </p:cNvPr>
          <p:cNvSpPr/>
          <p:nvPr/>
        </p:nvSpPr>
        <p:spPr>
          <a:xfrm>
            <a:off x="8944476" y="5483148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0759AC1D-5509-41E5-B974-06636448236C}"/>
              </a:ext>
            </a:extLst>
          </p:cNvPr>
          <p:cNvSpPr/>
          <p:nvPr/>
        </p:nvSpPr>
        <p:spPr>
          <a:xfrm>
            <a:off x="10392825" y="5240132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A093032-6823-4813-BEEB-653826FF4ACB}"/>
              </a:ext>
            </a:extLst>
          </p:cNvPr>
          <p:cNvSpPr/>
          <p:nvPr/>
        </p:nvSpPr>
        <p:spPr>
          <a:xfrm>
            <a:off x="8643856" y="555433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762F2B46-A77D-4394-A566-B150AA355BD4}"/>
              </a:ext>
            </a:extLst>
          </p:cNvPr>
          <p:cNvSpPr/>
          <p:nvPr/>
        </p:nvSpPr>
        <p:spPr>
          <a:xfrm>
            <a:off x="8645966" y="5875319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53BF0293-9D60-4709-9694-C6FD6E5581EA}"/>
              </a:ext>
            </a:extLst>
          </p:cNvPr>
          <p:cNvSpPr/>
          <p:nvPr/>
        </p:nvSpPr>
        <p:spPr>
          <a:xfrm>
            <a:off x="9222184" y="592937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F04AEB5D-BB1E-45AD-98E8-DF24BAA4BC6D}"/>
              </a:ext>
            </a:extLst>
          </p:cNvPr>
          <p:cNvSpPr/>
          <p:nvPr/>
        </p:nvSpPr>
        <p:spPr>
          <a:xfrm>
            <a:off x="9060458" y="625595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2A6C1FE6-EFB9-4666-87E6-14F352401384}"/>
              </a:ext>
            </a:extLst>
          </p:cNvPr>
          <p:cNvSpPr/>
          <p:nvPr/>
        </p:nvSpPr>
        <p:spPr>
          <a:xfrm>
            <a:off x="8196404" y="5452040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067C712D-E6C0-4D89-A00F-EB97F54AFFDB}"/>
              </a:ext>
            </a:extLst>
          </p:cNvPr>
          <p:cNvSpPr/>
          <p:nvPr/>
        </p:nvSpPr>
        <p:spPr>
          <a:xfrm>
            <a:off x="9407724" y="561320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FE438E5-3A9B-438F-B5A5-91BD847BBF95}"/>
              </a:ext>
            </a:extLst>
          </p:cNvPr>
          <p:cNvSpPr/>
          <p:nvPr/>
        </p:nvSpPr>
        <p:spPr>
          <a:xfrm>
            <a:off x="9739390" y="6693325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558830B-19D4-4F0D-B074-C2F4D20CB1F9}"/>
              </a:ext>
            </a:extLst>
          </p:cNvPr>
          <p:cNvSpPr/>
          <p:nvPr/>
        </p:nvSpPr>
        <p:spPr>
          <a:xfrm>
            <a:off x="8482846" y="6271980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44B949E7-F62E-4E98-9691-8F5F23F0A9C3}"/>
              </a:ext>
            </a:extLst>
          </p:cNvPr>
          <p:cNvSpPr/>
          <p:nvPr/>
        </p:nvSpPr>
        <p:spPr>
          <a:xfrm>
            <a:off x="9568692" y="628024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AE2DE27-09BB-4616-9405-A4B955A63464}"/>
              </a:ext>
            </a:extLst>
          </p:cNvPr>
          <p:cNvSpPr/>
          <p:nvPr/>
        </p:nvSpPr>
        <p:spPr>
          <a:xfrm>
            <a:off x="8079603" y="5998363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884C336C-5ED2-4D13-9FFE-7F3438FEE2D0}"/>
              </a:ext>
            </a:extLst>
          </p:cNvPr>
          <p:cNvSpPr/>
          <p:nvPr/>
        </p:nvSpPr>
        <p:spPr>
          <a:xfrm>
            <a:off x="10285197" y="5645660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1C14EC1A-7498-4AC3-A9E4-D642B7DEAC46}"/>
              </a:ext>
            </a:extLst>
          </p:cNvPr>
          <p:cNvSpPr/>
          <p:nvPr/>
        </p:nvSpPr>
        <p:spPr>
          <a:xfrm>
            <a:off x="10521610" y="5965196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A7C9204C-BB3C-4105-BAA5-7F4819F62FA5}"/>
              </a:ext>
            </a:extLst>
          </p:cNvPr>
          <p:cNvSpPr/>
          <p:nvPr/>
        </p:nvSpPr>
        <p:spPr>
          <a:xfrm>
            <a:off x="10446165" y="6312698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20996631-CFD1-4030-8442-98A03BB3CC85}"/>
              </a:ext>
            </a:extLst>
          </p:cNvPr>
          <p:cNvSpPr/>
          <p:nvPr/>
        </p:nvSpPr>
        <p:spPr>
          <a:xfrm>
            <a:off x="10875764" y="5644987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2E11760C-B519-4C03-8DCD-EC58773625BF}"/>
              </a:ext>
            </a:extLst>
          </p:cNvPr>
          <p:cNvSpPr/>
          <p:nvPr/>
        </p:nvSpPr>
        <p:spPr>
          <a:xfrm>
            <a:off x="9752757" y="6022143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A85E5F8-A949-42F7-A6AA-464191F1A264}"/>
              </a:ext>
            </a:extLst>
          </p:cNvPr>
          <p:cNvSpPr/>
          <p:nvPr/>
        </p:nvSpPr>
        <p:spPr>
          <a:xfrm>
            <a:off x="9938014" y="575601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1197AA1-ADED-4B78-8762-3BCE945B10D6}"/>
              </a:ext>
            </a:extLst>
          </p:cNvPr>
          <p:cNvSpPr/>
          <p:nvPr/>
        </p:nvSpPr>
        <p:spPr>
          <a:xfrm>
            <a:off x="10684866" y="4958734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BBE623FC-882E-414B-8735-595CA654A77F}"/>
              </a:ext>
            </a:extLst>
          </p:cNvPr>
          <p:cNvSpPr/>
          <p:nvPr/>
        </p:nvSpPr>
        <p:spPr>
          <a:xfrm>
            <a:off x="10848455" y="6038406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D058F211-145D-4689-ACDC-029173FF75C0}"/>
              </a:ext>
            </a:extLst>
          </p:cNvPr>
          <p:cNvSpPr/>
          <p:nvPr/>
        </p:nvSpPr>
        <p:spPr>
          <a:xfrm>
            <a:off x="10197170" y="6094198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6F2DE3B-AC36-450E-B35A-6B8E564C4225}"/>
              </a:ext>
            </a:extLst>
          </p:cNvPr>
          <p:cNvSpPr/>
          <p:nvPr/>
        </p:nvSpPr>
        <p:spPr>
          <a:xfrm>
            <a:off x="10035444" y="6420780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5E09FE-743B-478C-8744-3DED04874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47"/>
          <a:stretch/>
        </p:blipFill>
        <p:spPr>
          <a:xfrm>
            <a:off x="7861955" y="13225"/>
            <a:ext cx="2576765" cy="1470112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E4EA4A7D-CBC3-449E-9DF0-036314F5F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47"/>
          <a:stretch/>
        </p:blipFill>
        <p:spPr>
          <a:xfrm>
            <a:off x="2005123" y="20743"/>
            <a:ext cx="2576765" cy="1470112"/>
          </a:xfrm>
          <a:prstGeom prst="rect">
            <a:avLst/>
          </a:prstGeom>
        </p:spPr>
      </p:pic>
      <p:sp>
        <p:nvSpPr>
          <p:cNvPr id="2" name="TextBox 100">
            <a:extLst>
              <a:ext uri="{FF2B5EF4-FFF2-40B4-BE49-F238E27FC236}">
                <a16:creationId xmlns:a16="http://schemas.microsoft.com/office/drawing/2014/main" id="{BB444844-4F50-D15F-DE70-CE6F47641DBC}"/>
              </a:ext>
            </a:extLst>
          </p:cNvPr>
          <p:cNvSpPr txBox="1"/>
          <p:nvPr/>
        </p:nvSpPr>
        <p:spPr>
          <a:xfrm>
            <a:off x="2613828" y="549005"/>
            <a:ext cx="7776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 w="28575">
                  <a:noFill/>
                </a:ln>
                <a:solidFill>
                  <a:srgbClr val="8E53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thiara -Demo Version-" panose="02000500000000000000" pitchFamily="2" charset="0"/>
                <a:cs typeface="MN Kluai Buatchi" pitchFamily="2" charset="0"/>
              </a:rPr>
              <a:t>Unit test EX5</a:t>
            </a:r>
            <a:endParaRPr lang="id-ID" sz="4400" dirty="0">
              <a:ln w="28575">
                <a:noFill/>
              </a:ln>
              <a:solidFill>
                <a:srgbClr val="8E53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thiara -Demo Version-" panose="02000500000000000000" pitchFamily="2" charset="0"/>
              <a:cs typeface="MN Kluai Buatchi" pitchFamily="2" charset="0"/>
            </a:endParaRPr>
          </a:p>
        </p:txBody>
      </p: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858E13C8-8D71-4F39-775B-0A1E3EE1598C}"/>
              </a:ext>
            </a:extLst>
          </p:cNvPr>
          <p:cNvSpPr txBox="1"/>
          <p:nvPr/>
        </p:nvSpPr>
        <p:spPr>
          <a:xfrm>
            <a:off x="3178060" y="1482175"/>
            <a:ext cx="7521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ทดสอบ 3 เคส                      </a:t>
            </a:r>
          </a:p>
        </p:txBody>
      </p:sp>
      <p:sp>
        <p:nvSpPr>
          <p:cNvPr id="26" name="ลูกศร: ขวา 25">
            <a:extLst>
              <a:ext uri="{FF2B5EF4-FFF2-40B4-BE49-F238E27FC236}">
                <a16:creationId xmlns:a16="http://schemas.microsoft.com/office/drawing/2014/main" id="{1E2470F1-88DD-4391-DE07-69649F369979}"/>
              </a:ext>
            </a:extLst>
          </p:cNvPr>
          <p:cNvSpPr/>
          <p:nvPr/>
        </p:nvSpPr>
        <p:spPr>
          <a:xfrm>
            <a:off x="2577733" y="1562437"/>
            <a:ext cx="540150" cy="408520"/>
          </a:xfrm>
          <a:prstGeom prst="rightArrow">
            <a:avLst>
              <a:gd name="adj1" fmla="val 40725"/>
              <a:gd name="adj2" fmla="val 50000"/>
            </a:avLst>
          </a:prstGeom>
          <a:solidFill>
            <a:srgbClr val="8E5331"/>
          </a:solidFill>
          <a:ln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: Rounded Corners 101">
            <a:extLst>
              <a:ext uri="{FF2B5EF4-FFF2-40B4-BE49-F238E27FC236}">
                <a16:creationId xmlns:a16="http://schemas.microsoft.com/office/drawing/2014/main" id="{9114935A-88F4-B922-9883-E3827A1420B5}"/>
              </a:ext>
            </a:extLst>
          </p:cNvPr>
          <p:cNvSpPr/>
          <p:nvPr/>
        </p:nvSpPr>
        <p:spPr>
          <a:xfrm>
            <a:off x="5551427" y="1381255"/>
            <a:ext cx="1809627" cy="835337"/>
          </a:xfrm>
          <a:prstGeom prst="roundRect">
            <a:avLst>
              <a:gd name="adj" fmla="val 29695"/>
            </a:avLst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Sorted and not sorted</a:t>
            </a:r>
          </a:p>
        </p:txBody>
      </p:sp>
      <p:sp>
        <p:nvSpPr>
          <p:cNvPr id="34" name="Rectangle: Rounded Corners 101">
            <a:extLst>
              <a:ext uri="{FF2B5EF4-FFF2-40B4-BE49-F238E27FC236}">
                <a16:creationId xmlns:a16="http://schemas.microsoft.com/office/drawing/2014/main" id="{C27F0BAB-36BE-E06F-E8E6-EA2B127E5D9E}"/>
              </a:ext>
            </a:extLst>
          </p:cNvPr>
          <p:cNvSpPr/>
          <p:nvPr/>
        </p:nvSpPr>
        <p:spPr>
          <a:xfrm>
            <a:off x="7541184" y="1543486"/>
            <a:ext cx="1467438" cy="442226"/>
          </a:xfrm>
          <a:prstGeom prst="roundRect">
            <a:avLst>
              <a:gd name="adj" fmla="val 29695"/>
            </a:avLst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Repeat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35" name="Rectangle: Rounded Corners 101">
            <a:extLst>
              <a:ext uri="{FF2B5EF4-FFF2-40B4-BE49-F238E27FC236}">
                <a16:creationId xmlns:a16="http://schemas.microsoft.com/office/drawing/2014/main" id="{4F035C58-F6DE-77BB-4CD7-22C40D2003BF}"/>
              </a:ext>
            </a:extLst>
          </p:cNvPr>
          <p:cNvSpPr/>
          <p:nvPr/>
        </p:nvSpPr>
        <p:spPr>
          <a:xfrm>
            <a:off x="9187783" y="1562956"/>
            <a:ext cx="1579948" cy="442226"/>
          </a:xfrm>
          <a:prstGeom prst="roundRect">
            <a:avLst>
              <a:gd name="adj" fmla="val 29695"/>
            </a:avLst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Data type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grpSp>
        <p:nvGrpSpPr>
          <p:cNvPr id="36" name="กลุ่ม 35">
            <a:extLst>
              <a:ext uri="{FF2B5EF4-FFF2-40B4-BE49-F238E27FC236}">
                <a16:creationId xmlns:a16="http://schemas.microsoft.com/office/drawing/2014/main" id="{2B4A28C9-334E-6BB6-C6FD-4A9172D0FF88}"/>
              </a:ext>
            </a:extLst>
          </p:cNvPr>
          <p:cNvGrpSpPr/>
          <p:nvPr/>
        </p:nvGrpSpPr>
        <p:grpSpPr>
          <a:xfrm>
            <a:off x="1754331" y="2433231"/>
            <a:ext cx="3812679" cy="701448"/>
            <a:chOff x="2122424" y="2219529"/>
            <a:chExt cx="3017233" cy="701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: Rounded Corners 97">
                  <a:extLst>
                    <a:ext uri="{FF2B5EF4-FFF2-40B4-BE49-F238E27FC236}">
                      <a16:creationId xmlns:a16="http://schemas.microsoft.com/office/drawing/2014/main" id="{701BDE21-233E-48C4-0A74-AE2FD3D890CE}"/>
                    </a:ext>
                  </a:extLst>
                </p:cNvPr>
                <p:cNvSpPr/>
                <p:nvPr/>
              </p:nvSpPr>
              <p:spPr>
                <a:xfrm>
                  <a:off x="2539630" y="2330992"/>
                  <a:ext cx="2600027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Sorted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and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not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sort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37" name="Rectangle: Rounded Corners 97">
                  <a:extLst>
                    <a:ext uri="{FF2B5EF4-FFF2-40B4-BE49-F238E27FC236}">
                      <a16:creationId xmlns:a16="http://schemas.microsoft.com/office/drawing/2014/main" id="{701BDE21-233E-48C4-0A74-AE2FD3D890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0" y="2330992"/>
                  <a:ext cx="2600027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ectangle: Rounded Corners 97">
              <a:extLst>
                <a:ext uri="{FF2B5EF4-FFF2-40B4-BE49-F238E27FC236}">
                  <a16:creationId xmlns:a16="http://schemas.microsoft.com/office/drawing/2014/main" id="{FA259DBD-9675-28FE-CBBB-D24CB0CE29CF}"/>
                </a:ext>
              </a:extLst>
            </p:cNvPr>
            <p:cNvSpPr/>
            <p:nvPr/>
          </p:nvSpPr>
          <p:spPr>
            <a:xfrm>
              <a:off x="2122424" y="2219529"/>
              <a:ext cx="587476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1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5892A9CD-C060-B897-0636-3A9F94891619}"/>
              </a:ext>
            </a:extLst>
          </p:cNvPr>
          <p:cNvSpPr txBox="1"/>
          <p:nvPr/>
        </p:nvSpPr>
        <p:spPr>
          <a:xfrm>
            <a:off x="2634386" y="3166255"/>
            <a:ext cx="73654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Not sort : [0, -1, 2, -3, 1, -2]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Sorted : [-3, -2, -1, 0 ,1 ,2]</a:t>
            </a:r>
          </a:p>
        </p:txBody>
      </p:sp>
      <p:grpSp>
        <p:nvGrpSpPr>
          <p:cNvPr id="5" name="กลุ่ม 4">
            <a:extLst>
              <a:ext uri="{FF2B5EF4-FFF2-40B4-BE49-F238E27FC236}">
                <a16:creationId xmlns:a16="http://schemas.microsoft.com/office/drawing/2014/main" id="{9E983766-DB0D-A342-1B4A-024C1E7AADC8}"/>
              </a:ext>
            </a:extLst>
          </p:cNvPr>
          <p:cNvGrpSpPr/>
          <p:nvPr/>
        </p:nvGrpSpPr>
        <p:grpSpPr>
          <a:xfrm>
            <a:off x="1745738" y="3900480"/>
            <a:ext cx="3812679" cy="701448"/>
            <a:chOff x="2122424" y="2219529"/>
            <a:chExt cx="3017233" cy="701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: Rounded Corners 97">
                  <a:extLst>
                    <a:ext uri="{FF2B5EF4-FFF2-40B4-BE49-F238E27FC236}">
                      <a16:creationId xmlns:a16="http://schemas.microsoft.com/office/drawing/2014/main" id="{859D1FFB-83FC-6934-6A87-BF5092D0F827}"/>
                    </a:ext>
                  </a:extLst>
                </p:cNvPr>
                <p:cNvSpPr/>
                <p:nvPr/>
              </p:nvSpPr>
              <p:spPr>
                <a:xfrm>
                  <a:off x="2539630" y="2330992"/>
                  <a:ext cx="2600027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Repeat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37" name="Rectangle: Rounded Corners 97">
                  <a:extLst>
                    <a:ext uri="{FF2B5EF4-FFF2-40B4-BE49-F238E27FC236}">
                      <a16:creationId xmlns:a16="http://schemas.microsoft.com/office/drawing/2014/main" id="{701BDE21-233E-48C4-0A74-AE2FD3D890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0" y="2330992"/>
                  <a:ext cx="2600027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: Rounded Corners 97">
              <a:extLst>
                <a:ext uri="{FF2B5EF4-FFF2-40B4-BE49-F238E27FC236}">
                  <a16:creationId xmlns:a16="http://schemas.microsoft.com/office/drawing/2014/main" id="{1CA86467-06B3-5F3D-CF2D-999738DFF865}"/>
                </a:ext>
              </a:extLst>
            </p:cNvPr>
            <p:cNvSpPr/>
            <p:nvPr/>
          </p:nvSpPr>
          <p:spPr>
            <a:xfrm>
              <a:off x="2122424" y="2219529"/>
              <a:ext cx="587476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2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08A44C94-2161-2CF0-173D-FFFB9EC7BA6F}"/>
              </a:ext>
            </a:extLst>
          </p:cNvPr>
          <p:cNvSpPr txBox="1"/>
          <p:nvPr/>
        </p:nvSpPr>
        <p:spPr>
          <a:xfrm>
            <a:off x="2622398" y="4709496"/>
            <a:ext cx="73654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Not sort : [0, -1, 2, -3, 1, -2, -1]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Sorted : [-3, -2, -1, 0 ,0 ,1 ,2]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Repeat all : [-3, -3, -3, -3, -3]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97">
                <a:extLst>
                  <a:ext uri="{FF2B5EF4-FFF2-40B4-BE49-F238E27FC236}">
                    <a16:creationId xmlns:a16="http://schemas.microsoft.com/office/drawing/2014/main" id="{0AC524F6-3E72-BE7E-C774-0234565C01C3}"/>
                  </a:ext>
                </a:extLst>
              </p:cNvPr>
              <p:cNvSpPr/>
              <p:nvPr/>
            </p:nvSpPr>
            <p:spPr>
              <a:xfrm>
                <a:off x="6909590" y="2580317"/>
                <a:ext cx="3285483" cy="475010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8E533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Data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8E533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8E533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type</m:t>
                      </m:r>
                    </m:oMath>
                  </m:oMathPara>
                </a14:m>
                <a:endParaRPr lang="id-ID" sz="28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9" name="Rectangle: Rounded Corners 97">
                <a:extLst>
                  <a:ext uri="{FF2B5EF4-FFF2-40B4-BE49-F238E27FC236}">
                    <a16:creationId xmlns:a16="http://schemas.microsoft.com/office/drawing/2014/main" id="{0AC524F6-3E72-BE7E-C774-0234565C01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590" y="2580317"/>
                <a:ext cx="3285483" cy="475010"/>
              </a:xfrm>
              <a:prstGeom prst="roundRect">
                <a:avLst>
                  <a:gd name="adj" fmla="val 50000"/>
                </a:avLst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9474A5C2-C584-1D7D-B1CB-5D632EC01E3A}"/>
              </a:ext>
            </a:extLst>
          </p:cNvPr>
          <p:cNvSpPr txBox="1"/>
          <p:nvPr/>
        </p:nvSpPr>
        <p:spPr>
          <a:xfrm>
            <a:off x="7045362" y="3059809"/>
            <a:ext cx="73654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Empty list : []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None type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Empty string</a:t>
            </a:r>
          </a:p>
        </p:txBody>
      </p:sp>
      <p:sp>
        <p:nvSpPr>
          <p:cNvPr id="11" name="Rectangle: Rounded Corners 97">
            <a:extLst>
              <a:ext uri="{FF2B5EF4-FFF2-40B4-BE49-F238E27FC236}">
                <a16:creationId xmlns:a16="http://schemas.microsoft.com/office/drawing/2014/main" id="{A8BA8528-D0B2-7757-6082-FB233D7F3E40}"/>
              </a:ext>
            </a:extLst>
          </p:cNvPr>
          <p:cNvSpPr/>
          <p:nvPr/>
        </p:nvSpPr>
        <p:spPr>
          <a:xfrm>
            <a:off x="6620006" y="2453521"/>
            <a:ext cx="742355" cy="70144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9B6B4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rPr>
              <a:t>3</a:t>
            </a:r>
            <a:endParaRPr lang="id-ID" sz="2800" dirty="0">
              <a:solidFill>
                <a:schemeClr val="tx1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12" name="กล่องข้อความ 11">
            <a:hlinkClick r:id="rId6"/>
            <a:extLst>
              <a:ext uri="{FF2B5EF4-FFF2-40B4-BE49-F238E27FC236}">
                <a16:creationId xmlns:a16="http://schemas.microsoft.com/office/drawing/2014/main" id="{430D7447-1912-7C5E-D33F-A9284175CFA1}"/>
              </a:ext>
            </a:extLst>
          </p:cNvPr>
          <p:cNvSpPr txBox="1"/>
          <p:nvPr/>
        </p:nvSpPr>
        <p:spPr>
          <a:xfrm>
            <a:off x="7879606" y="6097384"/>
            <a:ext cx="2361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hlinkClick r:id="rId6"/>
              </a:rPr>
              <a:t>คลิกเพื่อดูโค้ด</a:t>
            </a: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803497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9" grpId="0"/>
      <p:bldP spid="26" grpId="0" animBg="1"/>
      <p:bldP spid="33" grpId="0" animBg="1"/>
      <p:bldP spid="34" grpId="0" animBg="1"/>
      <p:bldP spid="35" grpId="0" animBg="1"/>
      <p:bldP spid="3" grpId="0"/>
      <p:bldP spid="8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953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83DB80-21C1-4234-B3FE-13D770BA104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716" y="-189141"/>
            <a:ext cx="4919099" cy="2769453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BA44BD7-2F56-45D4-8344-8154EC6260CF}"/>
              </a:ext>
            </a:extLst>
          </p:cNvPr>
          <p:cNvSpPr txBox="1"/>
          <p:nvPr/>
        </p:nvSpPr>
        <p:spPr>
          <a:xfrm>
            <a:off x="2187804" y="683294"/>
            <a:ext cx="7776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thiara -Demo Version-" panose="02000500000000000000" pitchFamily="2" charset="0"/>
                <a:cs typeface="MN Kluai Buatchi" pitchFamily="2" charset="0"/>
              </a:rPr>
              <a:t>Unit test EX6</a:t>
            </a:r>
            <a:endParaRPr lang="id-ID" sz="5400" dirty="0">
              <a:ln w="28575">
                <a:noFill/>
              </a:ln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thiara -Demo Version-" panose="02000500000000000000" pitchFamily="2" charset="0"/>
              <a:cs typeface="MN Kluai Buatchi" pitchFamily="2" charset="0"/>
            </a:endParaRPr>
          </a:p>
          <a:p>
            <a:pPr algn="ctr"/>
            <a:endParaRPr lang="id-ID" sz="5400" dirty="0">
              <a:ln w="285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DB1D252-27D2-4EC4-9479-5526EB79A10C}"/>
              </a:ext>
            </a:extLst>
          </p:cNvPr>
          <p:cNvSpPr/>
          <p:nvPr/>
        </p:nvSpPr>
        <p:spPr>
          <a:xfrm>
            <a:off x="1753604" y="94748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C03969B-CAAC-4267-A9F0-80A289C0CEE3}"/>
              </a:ext>
            </a:extLst>
          </p:cNvPr>
          <p:cNvSpPr/>
          <p:nvPr/>
        </p:nvSpPr>
        <p:spPr>
          <a:xfrm>
            <a:off x="1857889" y="1240350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96945E0-9985-43FF-8B05-ABBFC476B86F}"/>
              </a:ext>
            </a:extLst>
          </p:cNvPr>
          <p:cNvSpPr/>
          <p:nvPr/>
        </p:nvSpPr>
        <p:spPr>
          <a:xfrm>
            <a:off x="2144961" y="997174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AAD073D-FD2C-48BE-98C2-B4D19B7ED5DE}"/>
              </a:ext>
            </a:extLst>
          </p:cNvPr>
          <p:cNvSpPr/>
          <p:nvPr/>
        </p:nvSpPr>
        <p:spPr>
          <a:xfrm>
            <a:off x="1557269" y="1311535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AA2CD32-5790-4319-A8C9-D706407D05DE}"/>
              </a:ext>
            </a:extLst>
          </p:cNvPr>
          <p:cNvSpPr/>
          <p:nvPr/>
        </p:nvSpPr>
        <p:spPr>
          <a:xfrm>
            <a:off x="1559379" y="1632521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9E6D17C-8B2B-405B-965A-F50855373DE8}"/>
              </a:ext>
            </a:extLst>
          </p:cNvPr>
          <p:cNvSpPr/>
          <p:nvPr/>
        </p:nvSpPr>
        <p:spPr>
          <a:xfrm>
            <a:off x="2135597" y="168657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A2D66D3-8719-4E6F-A020-575257DFD325}"/>
              </a:ext>
            </a:extLst>
          </p:cNvPr>
          <p:cNvSpPr/>
          <p:nvPr/>
        </p:nvSpPr>
        <p:spPr>
          <a:xfrm>
            <a:off x="1973871" y="201315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C0B13911-65B3-4DE9-AB02-6C469BC623F1}"/>
              </a:ext>
            </a:extLst>
          </p:cNvPr>
          <p:cNvSpPr/>
          <p:nvPr/>
        </p:nvSpPr>
        <p:spPr>
          <a:xfrm>
            <a:off x="1109817" y="120924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46727C7-AE7A-401F-B79E-2EF77330E25D}"/>
              </a:ext>
            </a:extLst>
          </p:cNvPr>
          <p:cNvSpPr/>
          <p:nvPr/>
        </p:nvSpPr>
        <p:spPr>
          <a:xfrm>
            <a:off x="2321137" y="137040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5FB2180-A63E-4FF0-83E7-91821DAC6979}"/>
              </a:ext>
            </a:extLst>
          </p:cNvPr>
          <p:cNvSpPr/>
          <p:nvPr/>
        </p:nvSpPr>
        <p:spPr>
          <a:xfrm>
            <a:off x="2557550" y="1689944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2D57B128-17B8-46A4-9A1E-F7F56ED95643}"/>
              </a:ext>
            </a:extLst>
          </p:cNvPr>
          <p:cNvSpPr/>
          <p:nvPr/>
        </p:nvSpPr>
        <p:spPr>
          <a:xfrm>
            <a:off x="1396259" y="2029182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AC66DE2-B599-43A6-B71A-B6ED0AAD25F2}"/>
              </a:ext>
            </a:extLst>
          </p:cNvPr>
          <p:cNvSpPr/>
          <p:nvPr/>
        </p:nvSpPr>
        <p:spPr>
          <a:xfrm>
            <a:off x="2482105" y="2037446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8D838D70-E0D9-4711-98E6-4C9641AF6959}"/>
              </a:ext>
            </a:extLst>
          </p:cNvPr>
          <p:cNvSpPr/>
          <p:nvPr/>
        </p:nvSpPr>
        <p:spPr>
          <a:xfrm>
            <a:off x="993016" y="1755565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859050BF-4ECB-4A1A-95FC-FF1CA982312B}"/>
              </a:ext>
            </a:extLst>
          </p:cNvPr>
          <p:cNvSpPr/>
          <p:nvPr/>
        </p:nvSpPr>
        <p:spPr>
          <a:xfrm>
            <a:off x="3103357" y="64227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5E96BA7-EE6A-46D0-8BDB-8DD0421C76C4}"/>
              </a:ext>
            </a:extLst>
          </p:cNvPr>
          <p:cNvSpPr/>
          <p:nvPr/>
        </p:nvSpPr>
        <p:spPr>
          <a:xfrm>
            <a:off x="3339770" y="96181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5773BB8B-E046-4789-BFBE-CB3A7DE0C537}"/>
              </a:ext>
            </a:extLst>
          </p:cNvPr>
          <p:cNvSpPr/>
          <p:nvPr/>
        </p:nvSpPr>
        <p:spPr>
          <a:xfrm>
            <a:off x="3264325" y="1309317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B999FF00-4EAC-479E-9D8C-2E46AD0BD20B}"/>
              </a:ext>
            </a:extLst>
          </p:cNvPr>
          <p:cNvSpPr/>
          <p:nvPr/>
        </p:nvSpPr>
        <p:spPr>
          <a:xfrm>
            <a:off x="3693924" y="64160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AC11E9C-0FBB-4A22-B143-3494F17F6D38}"/>
              </a:ext>
            </a:extLst>
          </p:cNvPr>
          <p:cNvSpPr/>
          <p:nvPr/>
        </p:nvSpPr>
        <p:spPr>
          <a:xfrm>
            <a:off x="2570917" y="1018762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A6818C3-5C0B-4DE4-BD4D-3AADF67EAC89}"/>
              </a:ext>
            </a:extLst>
          </p:cNvPr>
          <p:cNvSpPr/>
          <p:nvPr/>
        </p:nvSpPr>
        <p:spPr>
          <a:xfrm>
            <a:off x="2756174" y="75263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2DDDB04-3A76-4311-93F8-7B4A2655023D}"/>
              </a:ext>
            </a:extLst>
          </p:cNvPr>
          <p:cNvSpPr/>
          <p:nvPr/>
        </p:nvSpPr>
        <p:spPr>
          <a:xfrm>
            <a:off x="2437002" y="715776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0334F21-014D-4E22-8ECA-23C59423EE42}"/>
              </a:ext>
            </a:extLst>
          </p:cNvPr>
          <p:cNvSpPr/>
          <p:nvPr/>
        </p:nvSpPr>
        <p:spPr>
          <a:xfrm>
            <a:off x="3666615" y="1035025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F2DF928-0AE0-4D7D-B15B-4C1BC751EB9D}"/>
              </a:ext>
            </a:extLst>
          </p:cNvPr>
          <p:cNvSpPr/>
          <p:nvPr/>
        </p:nvSpPr>
        <p:spPr>
          <a:xfrm>
            <a:off x="3015330" y="1090817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BEF8B3D-F4BE-4083-97A3-A67F4440855A}"/>
              </a:ext>
            </a:extLst>
          </p:cNvPr>
          <p:cNvSpPr/>
          <p:nvPr/>
        </p:nvSpPr>
        <p:spPr>
          <a:xfrm>
            <a:off x="2853604" y="141739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28ECF3-F8DE-4FA3-AABD-73AA66CC9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8775">
            <a:off x="3174882" y="-175423"/>
            <a:ext cx="2096280" cy="209628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0F63A87-DC8C-4E81-833B-EDB909FFE437}"/>
              </a:ext>
            </a:extLst>
          </p:cNvPr>
          <p:cNvGrpSpPr/>
          <p:nvPr/>
        </p:nvGrpSpPr>
        <p:grpSpPr>
          <a:xfrm>
            <a:off x="1538104" y="2075263"/>
            <a:ext cx="9472763" cy="4558743"/>
            <a:chOff x="7817854" y="1902182"/>
            <a:chExt cx="2533926" cy="4558743"/>
          </a:xfrm>
        </p:grpSpPr>
        <p:sp>
          <p:nvSpPr>
            <p:cNvPr id="75" name="Rectangle: Top Corners Rounded 74">
              <a:extLst>
                <a:ext uri="{FF2B5EF4-FFF2-40B4-BE49-F238E27FC236}">
                  <a16:creationId xmlns:a16="http://schemas.microsoft.com/office/drawing/2014/main" id="{B3971EC5-2318-4D5A-A94F-6AD264EE5989}"/>
                </a:ext>
              </a:extLst>
            </p:cNvPr>
            <p:cNvSpPr/>
            <p:nvPr/>
          </p:nvSpPr>
          <p:spPr>
            <a:xfrm flipV="1">
              <a:off x="7817854" y="1902182"/>
              <a:ext cx="2533926" cy="4558743"/>
            </a:xfrm>
            <a:prstGeom prst="round2SameRect">
              <a:avLst>
                <a:gd name="adj1" fmla="val 50000"/>
                <a:gd name="adj2" fmla="val 10883"/>
              </a:avLst>
            </a:prstGeom>
            <a:solidFill>
              <a:srgbClr val="F3E3D3"/>
            </a:solidFill>
            <a:ln w="57150">
              <a:solidFill>
                <a:srgbClr val="EFCEAD"/>
              </a:solidFill>
              <a:prstDash val="sysDot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F1F2D729-013A-48A9-B189-109E65E5E81D}"/>
                </a:ext>
              </a:extLst>
            </p:cNvPr>
            <p:cNvCxnSpPr/>
            <p:nvPr/>
          </p:nvCxnSpPr>
          <p:spPr>
            <a:xfrm>
              <a:off x="8089463" y="2973832"/>
              <a:ext cx="1990708" cy="0"/>
            </a:xfrm>
            <a:prstGeom prst="line">
              <a:avLst/>
            </a:prstGeom>
            <a:ln w="57150">
              <a:solidFill>
                <a:srgbClr val="EFCE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Oval 125">
            <a:extLst>
              <a:ext uri="{FF2B5EF4-FFF2-40B4-BE49-F238E27FC236}">
                <a16:creationId xmlns:a16="http://schemas.microsoft.com/office/drawing/2014/main" id="{BE153BC7-59AA-46C0-88FE-4A2E22BC1B0A}"/>
              </a:ext>
            </a:extLst>
          </p:cNvPr>
          <p:cNvSpPr/>
          <p:nvPr/>
        </p:nvSpPr>
        <p:spPr>
          <a:xfrm>
            <a:off x="9925795" y="27710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EBA1861D-1C91-4C7A-BE15-3C4711696D72}"/>
              </a:ext>
            </a:extLst>
          </p:cNvPr>
          <p:cNvSpPr/>
          <p:nvPr/>
        </p:nvSpPr>
        <p:spPr>
          <a:xfrm>
            <a:off x="10030080" y="569967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84293063-56F1-4590-B662-834633CC05C4}"/>
              </a:ext>
            </a:extLst>
          </p:cNvPr>
          <p:cNvSpPr/>
          <p:nvPr/>
        </p:nvSpPr>
        <p:spPr>
          <a:xfrm>
            <a:off x="10317152" y="326791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2EEDC5B3-DEAF-45A3-86F7-010053979F28}"/>
              </a:ext>
            </a:extLst>
          </p:cNvPr>
          <p:cNvSpPr/>
          <p:nvPr/>
        </p:nvSpPr>
        <p:spPr>
          <a:xfrm>
            <a:off x="9729460" y="641152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DA2BF39-169E-4B9A-957C-DB56784C50AD}"/>
              </a:ext>
            </a:extLst>
          </p:cNvPr>
          <p:cNvSpPr/>
          <p:nvPr/>
        </p:nvSpPr>
        <p:spPr>
          <a:xfrm>
            <a:off x="9731570" y="962138"/>
            <a:ext cx="266769" cy="266769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9DCD8E8A-C903-4152-9C31-4E406FE86021}"/>
              </a:ext>
            </a:extLst>
          </p:cNvPr>
          <p:cNvSpPr/>
          <p:nvPr/>
        </p:nvSpPr>
        <p:spPr>
          <a:xfrm>
            <a:off x="10307788" y="101619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D33BD611-8429-42D9-A69E-277F893FAA73}"/>
              </a:ext>
            </a:extLst>
          </p:cNvPr>
          <p:cNvSpPr/>
          <p:nvPr/>
        </p:nvSpPr>
        <p:spPr>
          <a:xfrm>
            <a:off x="10146062" y="1342775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29D6D3B9-50E7-4B5B-9F21-6F3124C50D8A}"/>
              </a:ext>
            </a:extLst>
          </p:cNvPr>
          <p:cNvSpPr/>
          <p:nvPr/>
        </p:nvSpPr>
        <p:spPr>
          <a:xfrm>
            <a:off x="9282008" y="538859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F5AFBAB5-AB04-44D6-9919-6727C93D1ADD}"/>
              </a:ext>
            </a:extLst>
          </p:cNvPr>
          <p:cNvSpPr/>
          <p:nvPr/>
        </p:nvSpPr>
        <p:spPr>
          <a:xfrm>
            <a:off x="10493328" y="700025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4289ABEA-25DB-447E-8017-FD3D7CA02F52}"/>
              </a:ext>
            </a:extLst>
          </p:cNvPr>
          <p:cNvSpPr/>
          <p:nvPr/>
        </p:nvSpPr>
        <p:spPr>
          <a:xfrm>
            <a:off x="10729741" y="1019561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82EEB87-2325-488D-8C6D-B1C9183339DA}"/>
              </a:ext>
            </a:extLst>
          </p:cNvPr>
          <p:cNvSpPr/>
          <p:nvPr/>
        </p:nvSpPr>
        <p:spPr>
          <a:xfrm>
            <a:off x="9568450" y="1358799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ED29C9D-4CFA-4336-A12B-B3ABEF6AC791}"/>
              </a:ext>
            </a:extLst>
          </p:cNvPr>
          <p:cNvSpPr/>
          <p:nvPr/>
        </p:nvSpPr>
        <p:spPr>
          <a:xfrm>
            <a:off x="10654296" y="1367063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C045352A-AD6D-4A37-B0BC-50DBB127D2B6}"/>
              </a:ext>
            </a:extLst>
          </p:cNvPr>
          <p:cNvSpPr/>
          <p:nvPr/>
        </p:nvSpPr>
        <p:spPr>
          <a:xfrm>
            <a:off x="9224354" y="939282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97">
                <a:extLst>
                  <a:ext uri="{FF2B5EF4-FFF2-40B4-BE49-F238E27FC236}">
                    <a16:creationId xmlns:a16="http://schemas.microsoft.com/office/drawing/2014/main" id="{AA7DB8B5-8E84-5A86-C8A3-5D80A0ECDF8D}"/>
                  </a:ext>
                </a:extLst>
              </p:cNvPr>
              <p:cNvSpPr/>
              <p:nvPr/>
            </p:nvSpPr>
            <p:spPr>
              <a:xfrm>
                <a:off x="4355737" y="1790489"/>
                <a:ext cx="3285483" cy="475010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8E533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Mock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8E533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8E533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input</m:t>
                      </m:r>
                    </m:oMath>
                  </m:oMathPara>
                </a14:m>
                <a:endParaRPr lang="id-ID" sz="28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4" name="Rectangle: Rounded Corners 97">
                <a:extLst>
                  <a:ext uri="{FF2B5EF4-FFF2-40B4-BE49-F238E27FC236}">
                    <a16:creationId xmlns:a16="http://schemas.microsoft.com/office/drawing/2014/main" id="{AA7DB8B5-8E84-5A86-C8A3-5D80A0ECDF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737" y="1790489"/>
                <a:ext cx="3285483" cy="475010"/>
              </a:xfrm>
              <a:prstGeom prst="roundRect">
                <a:avLst>
                  <a:gd name="adj" fmla="val 50000"/>
                </a:avLst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742B3B40-E1BA-45B1-B9A3-97B6721D4704}"/>
              </a:ext>
            </a:extLst>
          </p:cNvPr>
          <p:cNvSpPr txBox="1"/>
          <p:nvPr/>
        </p:nvSpPr>
        <p:spPr>
          <a:xfrm>
            <a:off x="5106898" y="2512116"/>
            <a:ext cx="1912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>
                <a:solidFill>
                  <a:srgbClr val="996633"/>
                </a:solidFill>
                <a:latin typeface="MN Kluai Buatchi" pitchFamily="2" charset="0"/>
                <a:cs typeface="MN Kluai Buatchi" pitchFamily="2" charset="0"/>
              </a:rPr>
              <a:t>builtins.input</a:t>
            </a:r>
            <a:endParaRPr lang="en-GB" sz="2800" dirty="0">
              <a:solidFill>
                <a:srgbClr val="996633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C0B5E6D1-3DE9-E631-5E89-38356DF30230}"/>
              </a:ext>
            </a:extLst>
          </p:cNvPr>
          <p:cNvSpPr txBox="1"/>
          <p:nvPr/>
        </p:nvSpPr>
        <p:spPr>
          <a:xfrm>
            <a:off x="2517611" y="3053514"/>
            <a:ext cx="73654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400" dirty="0">
                <a:solidFill>
                  <a:srgbClr val="996633"/>
                </a:solidFill>
                <a:latin typeface="MN Kluai Buatchi" pitchFamily="2" charset="0"/>
                <a:cs typeface="MN Kluai Buatchi" pitchFamily="2" charset="0"/>
              </a:rPr>
              <a:t>Input 1 matrix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solidFill>
                  <a:srgbClr val="996633"/>
                </a:solidFill>
                <a:latin typeface="MN Kluai Buatchi" pitchFamily="2" charset="0"/>
                <a:cs typeface="MN Kluai Buatchi" pitchFamily="2" charset="0"/>
              </a:rPr>
              <a:t>Input 2 matrix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solidFill>
                  <a:srgbClr val="996633"/>
                </a:solidFill>
                <a:latin typeface="MN Kluai Buatchi" pitchFamily="2" charset="0"/>
                <a:cs typeface="MN Kluai Buatchi" pitchFamily="2" charset="0"/>
              </a:rPr>
              <a:t>4x4 matrix not repeat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solidFill>
                  <a:srgbClr val="996633"/>
                </a:solidFill>
                <a:latin typeface="MN Kluai Buatchi" pitchFamily="2" charset="0"/>
                <a:cs typeface="MN Kluai Buatchi" pitchFamily="2" charset="0"/>
              </a:rPr>
              <a:t>5x5 matrix not repeat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solidFill>
                  <a:srgbClr val="996633"/>
                </a:solidFill>
                <a:latin typeface="MN Kluai Buatchi" pitchFamily="2" charset="0"/>
                <a:cs typeface="MN Kluai Buatchi" pitchFamily="2" charset="0"/>
              </a:rPr>
              <a:t>4x4 matrix repeat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solidFill>
                  <a:srgbClr val="996633"/>
                </a:solidFill>
                <a:latin typeface="MN Kluai Buatchi" pitchFamily="2" charset="0"/>
                <a:cs typeface="MN Kluai Buatchi" pitchFamily="2" charset="0"/>
              </a:rPr>
              <a:t>5x5 matrix repeat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solidFill>
                  <a:srgbClr val="996633"/>
                </a:solidFill>
                <a:latin typeface="MN Kluai Buatchi" pitchFamily="2" charset="0"/>
                <a:cs typeface="MN Kluai Buatchi" pitchFamily="2" charset="0"/>
              </a:rPr>
              <a:t>Invalid amount input (negative, alphabet, none, blank)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solidFill>
                  <a:srgbClr val="996633"/>
                </a:solidFill>
                <a:latin typeface="MN Kluai Buatchi" pitchFamily="2" charset="0"/>
                <a:cs typeface="MN Kluai Buatchi" pitchFamily="2" charset="0"/>
              </a:rPr>
              <a:t>Invalid dimension input (negative, alphabet, none, blank)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solidFill>
                  <a:srgbClr val="996633"/>
                </a:solidFill>
                <a:latin typeface="MN Kluai Buatchi" pitchFamily="2" charset="0"/>
                <a:cs typeface="MN Kluai Buatchi" pitchFamily="2" charset="0"/>
              </a:rPr>
              <a:t>Invalid dataset input (negative, alphabet, none, blank)</a:t>
            </a:r>
          </a:p>
        </p:txBody>
      </p:sp>
      <p:sp>
        <p:nvSpPr>
          <p:cNvPr id="2" name="กล่องข้อความ 1">
            <a:hlinkClick r:id="rId5"/>
            <a:extLst>
              <a:ext uri="{FF2B5EF4-FFF2-40B4-BE49-F238E27FC236}">
                <a16:creationId xmlns:a16="http://schemas.microsoft.com/office/drawing/2014/main" id="{56A9936C-3707-D326-D2B1-39E11E04E4CC}"/>
              </a:ext>
            </a:extLst>
          </p:cNvPr>
          <p:cNvSpPr txBox="1"/>
          <p:nvPr/>
        </p:nvSpPr>
        <p:spPr>
          <a:xfrm>
            <a:off x="9440711" y="6146182"/>
            <a:ext cx="2361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hlinkClick r:id="rId5"/>
              </a:rPr>
              <a:t>คลิกเพื่อดูโค้ด</a:t>
            </a: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1133313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" dur="2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1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11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" dur="18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1" dur="13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3" dur="1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5" dur="12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7" dur="18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9" dur="2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1" dur="14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7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9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1" dur="16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3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5" dur="1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7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9" dur="13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1" dur="9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3" dur="14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5" dur="12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7" dur="17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9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7" dur="12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9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1" dur="17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1" dur="16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3" dur="1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5" dur="18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7" dur="2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1" dur="11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3" dur="1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5" dur="12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7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9" dur="14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1" dur="1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4" grpId="0" animBg="1"/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953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83DB80-21C1-4234-B3FE-13D770BA104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716" y="-189141"/>
            <a:ext cx="4919099" cy="2769453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BA44BD7-2F56-45D4-8344-8154EC6260CF}"/>
              </a:ext>
            </a:extLst>
          </p:cNvPr>
          <p:cNvSpPr txBox="1"/>
          <p:nvPr/>
        </p:nvSpPr>
        <p:spPr>
          <a:xfrm>
            <a:off x="2187804" y="683294"/>
            <a:ext cx="7776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rgbClr val="8E53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thiara -Demo Version-" panose="02000500000000000000" pitchFamily="2" charset="0"/>
                <a:cs typeface="MN Kluai Buatchi" pitchFamily="2" charset="0"/>
              </a:rPr>
              <a:t>Unit test EX7</a:t>
            </a:r>
            <a:endParaRPr lang="id-ID" sz="5400" dirty="0">
              <a:ln w="28575">
                <a:noFill/>
              </a:ln>
              <a:solidFill>
                <a:srgbClr val="8E53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thiara -Demo Version-" panose="02000500000000000000" pitchFamily="2" charset="0"/>
              <a:cs typeface="MN Kluai Buatchi" pitchFamily="2" charset="0"/>
            </a:endParaRPr>
          </a:p>
          <a:p>
            <a:pPr algn="ctr"/>
            <a:endParaRPr lang="id-ID" sz="5400" dirty="0">
              <a:ln w="285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DB1D252-27D2-4EC4-9479-5526EB79A10C}"/>
              </a:ext>
            </a:extLst>
          </p:cNvPr>
          <p:cNvSpPr/>
          <p:nvPr/>
        </p:nvSpPr>
        <p:spPr>
          <a:xfrm>
            <a:off x="1753604" y="94748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C03969B-CAAC-4267-A9F0-80A289C0CEE3}"/>
              </a:ext>
            </a:extLst>
          </p:cNvPr>
          <p:cNvSpPr/>
          <p:nvPr/>
        </p:nvSpPr>
        <p:spPr>
          <a:xfrm>
            <a:off x="1857889" y="1240350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96945E0-9985-43FF-8B05-ABBFC476B86F}"/>
              </a:ext>
            </a:extLst>
          </p:cNvPr>
          <p:cNvSpPr/>
          <p:nvPr/>
        </p:nvSpPr>
        <p:spPr>
          <a:xfrm>
            <a:off x="2144961" y="997174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AAD073D-FD2C-48BE-98C2-B4D19B7ED5DE}"/>
              </a:ext>
            </a:extLst>
          </p:cNvPr>
          <p:cNvSpPr/>
          <p:nvPr/>
        </p:nvSpPr>
        <p:spPr>
          <a:xfrm>
            <a:off x="1557269" y="1311535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AA2CD32-5790-4319-A8C9-D706407D05DE}"/>
              </a:ext>
            </a:extLst>
          </p:cNvPr>
          <p:cNvSpPr/>
          <p:nvPr/>
        </p:nvSpPr>
        <p:spPr>
          <a:xfrm>
            <a:off x="1559379" y="1632521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9E6D17C-8B2B-405B-965A-F50855373DE8}"/>
              </a:ext>
            </a:extLst>
          </p:cNvPr>
          <p:cNvSpPr/>
          <p:nvPr/>
        </p:nvSpPr>
        <p:spPr>
          <a:xfrm>
            <a:off x="2135597" y="168657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A2D66D3-8719-4E6F-A020-575257DFD325}"/>
              </a:ext>
            </a:extLst>
          </p:cNvPr>
          <p:cNvSpPr/>
          <p:nvPr/>
        </p:nvSpPr>
        <p:spPr>
          <a:xfrm>
            <a:off x="1973871" y="201315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C0B13911-65B3-4DE9-AB02-6C469BC623F1}"/>
              </a:ext>
            </a:extLst>
          </p:cNvPr>
          <p:cNvSpPr/>
          <p:nvPr/>
        </p:nvSpPr>
        <p:spPr>
          <a:xfrm>
            <a:off x="1109817" y="120924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46727C7-AE7A-401F-B79E-2EF77330E25D}"/>
              </a:ext>
            </a:extLst>
          </p:cNvPr>
          <p:cNvSpPr/>
          <p:nvPr/>
        </p:nvSpPr>
        <p:spPr>
          <a:xfrm>
            <a:off x="2321137" y="137040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5FB2180-A63E-4FF0-83E7-91821DAC6979}"/>
              </a:ext>
            </a:extLst>
          </p:cNvPr>
          <p:cNvSpPr/>
          <p:nvPr/>
        </p:nvSpPr>
        <p:spPr>
          <a:xfrm>
            <a:off x="2557550" y="1689944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2D57B128-17B8-46A4-9A1E-F7F56ED95643}"/>
              </a:ext>
            </a:extLst>
          </p:cNvPr>
          <p:cNvSpPr/>
          <p:nvPr/>
        </p:nvSpPr>
        <p:spPr>
          <a:xfrm>
            <a:off x="1396259" y="2029182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AC66DE2-B599-43A6-B71A-B6ED0AAD25F2}"/>
              </a:ext>
            </a:extLst>
          </p:cNvPr>
          <p:cNvSpPr/>
          <p:nvPr/>
        </p:nvSpPr>
        <p:spPr>
          <a:xfrm>
            <a:off x="2482105" y="2037446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8D838D70-E0D9-4711-98E6-4C9641AF6959}"/>
              </a:ext>
            </a:extLst>
          </p:cNvPr>
          <p:cNvSpPr/>
          <p:nvPr/>
        </p:nvSpPr>
        <p:spPr>
          <a:xfrm>
            <a:off x="993016" y="1755565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859050BF-4ECB-4A1A-95FC-FF1CA982312B}"/>
              </a:ext>
            </a:extLst>
          </p:cNvPr>
          <p:cNvSpPr/>
          <p:nvPr/>
        </p:nvSpPr>
        <p:spPr>
          <a:xfrm>
            <a:off x="3103357" y="64227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5E96BA7-EE6A-46D0-8BDB-8DD0421C76C4}"/>
              </a:ext>
            </a:extLst>
          </p:cNvPr>
          <p:cNvSpPr/>
          <p:nvPr/>
        </p:nvSpPr>
        <p:spPr>
          <a:xfrm>
            <a:off x="3339770" y="96181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5773BB8B-E046-4789-BFBE-CB3A7DE0C537}"/>
              </a:ext>
            </a:extLst>
          </p:cNvPr>
          <p:cNvSpPr/>
          <p:nvPr/>
        </p:nvSpPr>
        <p:spPr>
          <a:xfrm>
            <a:off x="3264325" y="1309317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B999FF00-4EAC-479E-9D8C-2E46AD0BD20B}"/>
              </a:ext>
            </a:extLst>
          </p:cNvPr>
          <p:cNvSpPr/>
          <p:nvPr/>
        </p:nvSpPr>
        <p:spPr>
          <a:xfrm>
            <a:off x="3693924" y="64160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AC11E9C-0FBB-4A22-B143-3494F17F6D38}"/>
              </a:ext>
            </a:extLst>
          </p:cNvPr>
          <p:cNvSpPr/>
          <p:nvPr/>
        </p:nvSpPr>
        <p:spPr>
          <a:xfrm>
            <a:off x="2570917" y="1018762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A6818C3-5C0B-4DE4-BD4D-3AADF67EAC89}"/>
              </a:ext>
            </a:extLst>
          </p:cNvPr>
          <p:cNvSpPr/>
          <p:nvPr/>
        </p:nvSpPr>
        <p:spPr>
          <a:xfrm>
            <a:off x="2756174" y="75263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2DDDB04-3A76-4311-93F8-7B4A2655023D}"/>
              </a:ext>
            </a:extLst>
          </p:cNvPr>
          <p:cNvSpPr/>
          <p:nvPr/>
        </p:nvSpPr>
        <p:spPr>
          <a:xfrm>
            <a:off x="2437002" y="715776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0334F21-014D-4E22-8ECA-23C59423EE42}"/>
              </a:ext>
            </a:extLst>
          </p:cNvPr>
          <p:cNvSpPr/>
          <p:nvPr/>
        </p:nvSpPr>
        <p:spPr>
          <a:xfrm>
            <a:off x="3666615" y="1035025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F2DF928-0AE0-4D7D-B15B-4C1BC751EB9D}"/>
              </a:ext>
            </a:extLst>
          </p:cNvPr>
          <p:cNvSpPr/>
          <p:nvPr/>
        </p:nvSpPr>
        <p:spPr>
          <a:xfrm>
            <a:off x="3015330" y="1090817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BEF8B3D-F4BE-4083-97A3-A67F4440855A}"/>
              </a:ext>
            </a:extLst>
          </p:cNvPr>
          <p:cNvSpPr/>
          <p:nvPr/>
        </p:nvSpPr>
        <p:spPr>
          <a:xfrm>
            <a:off x="2853604" y="141739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28ECF3-F8DE-4FA3-AABD-73AA66CC9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8775">
            <a:off x="2613315" y="-142195"/>
            <a:ext cx="2096280" cy="209628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0F63A87-DC8C-4E81-833B-EDB909FFE437}"/>
              </a:ext>
            </a:extLst>
          </p:cNvPr>
          <p:cNvGrpSpPr/>
          <p:nvPr/>
        </p:nvGrpSpPr>
        <p:grpSpPr>
          <a:xfrm>
            <a:off x="1538104" y="2075263"/>
            <a:ext cx="9472763" cy="4558743"/>
            <a:chOff x="7817854" y="1902182"/>
            <a:chExt cx="2533926" cy="4558743"/>
          </a:xfrm>
        </p:grpSpPr>
        <p:sp>
          <p:nvSpPr>
            <p:cNvPr id="75" name="Rectangle: Top Corners Rounded 74">
              <a:extLst>
                <a:ext uri="{FF2B5EF4-FFF2-40B4-BE49-F238E27FC236}">
                  <a16:creationId xmlns:a16="http://schemas.microsoft.com/office/drawing/2014/main" id="{B3971EC5-2318-4D5A-A94F-6AD264EE5989}"/>
                </a:ext>
              </a:extLst>
            </p:cNvPr>
            <p:cNvSpPr/>
            <p:nvPr/>
          </p:nvSpPr>
          <p:spPr>
            <a:xfrm flipV="1">
              <a:off x="7817854" y="1902182"/>
              <a:ext cx="2533926" cy="4558743"/>
            </a:xfrm>
            <a:prstGeom prst="round2SameRect">
              <a:avLst>
                <a:gd name="adj1" fmla="val 50000"/>
                <a:gd name="adj2" fmla="val 10883"/>
              </a:avLst>
            </a:prstGeom>
            <a:solidFill>
              <a:srgbClr val="F3E3D3"/>
            </a:solidFill>
            <a:ln w="57150">
              <a:solidFill>
                <a:srgbClr val="EFCEAD"/>
              </a:solidFill>
              <a:prstDash val="sysDot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F1F2D729-013A-48A9-B189-109E65E5E81D}"/>
                </a:ext>
              </a:extLst>
            </p:cNvPr>
            <p:cNvCxnSpPr/>
            <p:nvPr/>
          </p:nvCxnSpPr>
          <p:spPr>
            <a:xfrm>
              <a:off x="8089463" y="2973832"/>
              <a:ext cx="1990708" cy="0"/>
            </a:xfrm>
            <a:prstGeom prst="line">
              <a:avLst/>
            </a:prstGeom>
            <a:ln w="57150">
              <a:solidFill>
                <a:srgbClr val="EFCE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Oval 125">
            <a:extLst>
              <a:ext uri="{FF2B5EF4-FFF2-40B4-BE49-F238E27FC236}">
                <a16:creationId xmlns:a16="http://schemas.microsoft.com/office/drawing/2014/main" id="{BE153BC7-59AA-46C0-88FE-4A2E22BC1B0A}"/>
              </a:ext>
            </a:extLst>
          </p:cNvPr>
          <p:cNvSpPr/>
          <p:nvPr/>
        </p:nvSpPr>
        <p:spPr>
          <a:xfrm>
            <a:off x="9925795" y="27710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EBA1861D-1C91-4C7A-BE15-3C4711696D72}"/>
              </a:ext>
            </a:extLst>
          </p:cNvPr>
          <p:cNvSpPr/>
          <p:nvPr/>
        </p:nvSpPr>
        <p:spPr>
          <a:xfrm>
            <a:off x="10030080" y="569967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84293063-56F1-4590-B662-834633CC05C4}"/>
              </a:ext>
            </a:extLst>
          </p:cNvPr>
          <p:cNvSpPr/>
          <p:nvPr/>
        </p:nvSpPr>
        <p:spPr>
          <a:xfrm>
            <a:off x="10317152" y="326791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2EEDC5B3-DEAF-45A3-86F7-010053979F28}"/>
              </a:ext>
            </a:extLst>
          </p:cNvPr>
          <p:cNvSpPr/>
          <p:nvPr/>
        </p:nvSpPr>
        <p:spPr>
          <a:xfrm>
            <a:off x="9729460" y="641152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DA2BF39-169E-4B9A-957C-DB56784C50AD}"/>
              </a:ext>
            </a:extLst>
          </p:cNvPr>
          <p:cNvSpPr/>
          <p:nvPr/>
        </p:nvSpPr>
        <p:spPr>
          <a:xfrm>
            <a:off x="9731570" y="962138"/>
            <a:ext cx="266769" cy="266769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9DCD8E8A-C903-4152-9C31-4E406FE86021}"/>
              </a:ext>
            </a:extLst>
          </p:cNvPr>
          <p:cNvSpPr/>
          <p:nvPr/>
        </p:nvSpPr>
        <p:spPr>
          <a:xfrm>
            <a:off x="10307788" y="101619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D33BD611-8429-42D9-A69E-277F893FAA73}"/>
              </a:ext>
            </a:extLst>
          </p:cNvPr>
          <p:cNvSpPr/>
          <p:nvPr/>
        </p:nvSpPr>
        <p:spPr>
          <a:xfrm>
            <a:off x="10146062" y="1342775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29D6D3B9-50E7-4B5B-9F21-6F3124C50D8A}"/>
              </a:ext>
            </a:extLst>
          </p:cNvPr>
          <p:cNvSpPr/>
          <p:nvPr/>
        </p:nvSpPr>
        <p:spPr>
          <a:xfrm>
            <a:off x="9282008" y="538859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F5AFBAB5-AB04-44D6-9919-6727C93D1ADD}"/>
              </a:ext>
            </a:extLst>
          </p:cNvPr>
          <p:cNvSpPr/>
          <p:nvPr/>
        </p:nvSpPr>
        <p:spPr>
          <a:xfrm>
            <a:off x="10493328" y="700025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4289ABEA-25DB-447E-8017-FD3D7CA02F52}"/>
              </a:ext>
            </a:extLst>
          </p:cNvPr>
          <p:cNvSpPr/>
          <p:nvPr/>
        </p:nvSpPr>
        <p:spPr>
          <a:xfrm>
            <a:off x="10729741" y="1019561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82EEB87-2325-488D-8C6D-B1C9183339DA}"/>
              </a:ext>
            </a:extLst>
          </p:cNvPr>
          <p:cNvSpPr/>
          <p:nvPr/>
        </p:nvSpPr>
        <p:spPr>
          <a:xfrm>
            <a:off x="9568450" y="1358799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ED29C9D-4CFA-4336-A12B-B3ABEF6AC791}"/>
              </a:ext>
            </a:extLst>
          </p:cNvPr>
          <p:cNvSpPr/>
          <p:nvPr/>
        </p:nvSpPr>
        <p:spPr>
          <a:xfrm>
            <a:off x="10654296" y="1367063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C045352A-AD6D-4A37-B0BC-50DBB127D2B6}"/>
              </a:ext>
            </a:extLst>
          </p:cNvPr>
          <p:cNvSpPr/>
          <p:nvPr/>
        </p:nvSpPr>
        <p:spPr>
          <a:xfrm>
            <a:off x="9224354" y="939282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97">
                <a:extLst>
                  <a:ext uri="{FF2B5EF4-FFF2-40B4-BE49-F238E27FC236}">
                    <a16:creationId xmlns:a16="http://schemas.microsoft.com/office/drawing/2014/main" id="{AA7DB8B5-8E84-5A86-C8A3-5D80A0ECDF8D}"/>
                  </a:ext>
                </a:extLst>
              </p:cNvPr>
              <p:cNvSpPr/>
              <p:nvPr/>
            </p:nvSpPr>
            <p:spPr>
              <a:xfrm>
                <a:off x="4355737" y="1790489"/>
                <a:ext cx="3285483" cy="475010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8E533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Mock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8E533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8E533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open</m:t>
                      </m:r>
                    </m:oMath>
                  </m:oMathPara>
                </a14:m>
                <a:endParaRPr lang="id-ID" sz="28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4" name="Rectangle: Rounded Corners 97">
                <a:extLst>
                  <a:ext uri="{FF2B5EF4-FFF2-40B4-BE49-F238E27FC236}">
                    <a16:creationId xmlns:a16="http://schemas.microsoft.com/office/drawing/2014/main" id="{AA7DB8B5-8E84-5A86-C8A3-5D80A0ECDF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737" y="1790489"/>
                <a:ext cx="3285483" cy="475010"/>
              </a:xfrm>
              <a:prstGeom prst="roundRect">
                <a:avLst>
                  <a:gd name="adj" fmla="val 50000"/>
                </a:avLst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C0B5E6D1-3DE9-E631-5E89-38356DF30230}"/>
              </a:ext>
            </a:extLst>
          </p:cNvPr>
          <p:cNvSpPr txBox="1"/>
          <p:nvPr/>
        </p:nvSpPr>
        <p:spPr>
          <a:xfrm>
            <a:off x="2517997" y="3304865"/>
            <a:ext cx="73654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400" dirty="0">
                <a:solidFill>
                  <a:srgbClr val="996633"/>
                </a:solidFill>
                <a:latin typeface="MN Kluai Buatchi" pitchFamily="2" charset="0"/>
                <a:cs typeface="MN Kluai Buatchi" pitchFamily="2" charset="0"/>
              </a:rPr>
              <a:t>Invalid file name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solidFill>
                  <a:srgbClr val="996633"/>
                </a:solidFill>
                <a:latin typeface="MN Kluai Buatchi" pitchFamily="2" charset="0"/>
                <a:cs typeface="MN Kluai Buatchi" pitchFamily="2" charset="0"/>
              </a:rPr>
              <a:t>Correct file name</a:t>
            </a:r>
          </a:p>
        </p:txBody>
      </p:sp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5BF35F94-6229-A04D-171E-043DE0C99205}"/>
              </a:ext>
            </a:extLst>
          </p:cNvPr>
          <p:cNvSpPr txBox="1"/>
          <p:nvPr/>
        </p:nvSpPr>
        <p:spPr>
          <a:xfrm>
            <a:off x="5106898" y="2512116"/>
            <a:ext cx="1912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>
                <a:solidFill>
                  <a:srgbClr val="996633"/>
                </a:solidFill>
                <a:latin typeface="MN Kluai Buatchi" pitchFamily="2" charset="0"/>
                <a:cs typeface="MN Kluai Buatchi" pitchFamily="2" charset="0"/>
              </a:rPr>
              <a:t>builtins.input</a:t>
            </a:r>
            <a:endParaRPr lang="en-GB" sz="2800" dirty="0">
              <a:solidFill>
                <a:srgbClr val="996633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3" name="กล่องข้อความ 2">
            <a:hlinkClick r:id="rId5"/>
            <a:extLst>
              <a:ext uri="{FF2B5EF4-FFF2-40B4-BE49-F238E27FC236}">
                <a16:creationId xmlns:a16="http://schemas.microsoft.com/office/drawing/2014/main" id="{A54F5B26-DE44-9F96-B9B6-C37590161475}"/>
              </a:ext>
            </a:extLst>
          </p:cNvPr>
          <p:cNvSpPr txBox="1"/>
          <p:nvPr/>
        </p:nvSpPr>
        <p:spPr>
          <a:xfrm>
            <a:off x="7879606" y="6097384"/>
            <a:ext cx="2361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hlinkClick r:id="rId5"/>
              </a:rPr>
              <a:t>คลิกเพื่อดูโค้ด</a:t>
            </a: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664543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" dur="2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1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11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" dur="18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1" dur="13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3" dur="1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5" dur="12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7" dur="18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9" dur="2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1" dur="14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7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9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1" dur="16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3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5" dur="1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7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9" dur="13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1" dur="9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3" dur="14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5" dur="12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7" dur="17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9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7" dur="12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9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1" dur="17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1" dur="16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3" dur="1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5" dur="18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7" dur="2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1" dur="11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3" dur="1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5" dur="12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7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9" dur="14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1" dur="1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4" grpId="0" animBg="1"/>
      <p:bldP spid="7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roup 187">
            <a:extLst>
              <a:ext uri="{FF2B5EF4-FFF2-40B4-BE49-F238E27FC236}">
                <a16:creationId xmlns:a16="http://schemas.microsoft.com/office/drawing/2014/main" id="{71FBD474-4159-4CC8-B05B-353C5E83EDEC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189" name="Rectangle: Rounded Corners 188">
              <a:extLst>
                <a:ext uri="{FF2B5EF4-FFF2-40B4-BE49-F238E27FC236}">
                  <a16:creationId xmlns:a16="http://schemas.microsoft.com/office/drawing/2014/main" id="{BD43F3D9-C286-43AD-BB30-EBC2AF807528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EC355BF5-1F7B-4305-8BD8-7A601FD10E18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3B3BF014-DF74-45CA-8AF6-E028631738F3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A51AAFF5-B8F9-438E-B8A4-AC304C9E7E66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D218326-1E91-4A6F-8DDE-FFB20A711F2E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7F9308C7-5764-46CD-9EEF-ECDAB43377F3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52A13165-D93C-4EF9-BD0B-17AFC62C5997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E4AB2934-8474-4BDE-8119-DA84A9C05B86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38C09C7B-32A3-4C2B-A17C-9F0441B16D75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50B16674-7EBE-4F63-9BFD-41B4CAB1AB7D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AA007ECE-DA4B-46FE-88F4-4113C7C7BB69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58D5E0B-ABE5-4E84-B930-83BCFDBDDE2F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B204E44E-382B-4148-A6AE-C0286947F687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A450D3BA-1470-4C9B-BE46-193869EE97E9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41F3CF1-A3C0-4EAA-925E-A0C451F48953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5041E07C-4786-4E4A-A377-BBB94D9C8786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9019FDD-8AF3-4C99-91F8-AD5FD90D83B9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F68BEC80-16D3-4D31-89D5-F7598BE7EE7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DE12496-AA23-46E7-8F63-CD29E34F7309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290051A1-EE78-4401-BBC1-43EF8C81DA38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9DE3115-E49E-4EA0-80E4-AAF7EB9D4951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C316B5A0-6C81-42CA-99F5-D3ADDC76A805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7FD501A0-9E6C-4B6A-AA7A-EC0F74D49103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7FAD40C-AC8A-472E-9C70-D0D9592ADB1E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3BF3875-8036-4B7C-BB72-DEA823154356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4FD99148-4233-4D1E-8A74-C9F1248C059C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90DBCA2D-044D-4DC7-A2BF-AEB7ED869410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DE7ABF70-F922-4281-9979-29FD24491D55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22E4C099-9E34-4B29-B9A7-36CC3B362A27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B8465DFB-A147-458E-9452-44B319729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800B57B-1BBE-4775-8183-8787BF5A4F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848AB226-A9B8-42E2-A8AD-2A2183FB70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52B178D-B0EF-415E-8AC8-D4055FE1E5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8C62CE63-B726-45A8-A864-992A6B14B5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D10702E4-4664-45AF-9379-EA8AB80457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EE3629A-20A1-4B95-8DC1-B1793F0DE4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397151D2-F811-46B9-9D22-7179A40909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C8650EBA-5784-43CA-9EF6-76B88F6943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B705FA23-0D98-43D5-AD1C-59AFB67B27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E332563D-295E-4FB3-96A3-B14D7A6C02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37A37ECC-F168-4BDB-89A6-C9FFE3CD11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CD4D1137-871C-4190-9FCB-9BC4566B1B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5B2392ED-5B36-469B-9749-58F5BC33A4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27007527-8F91-4780-859E-9D9A3480D5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EDF86275-492C-4ECB-9476-0418D3329D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73D878D3-375D-481E-8A61-6C2CB2EC58E3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E72BDCC4-7E7C-4582-AAB0-CA4DA6F693E1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6" name="Freeform: Shape 235">
            <a:extLst>
              <a:ext uri="{FF2B5EF4-FFF2-40B4-BE49-F238E27FC236}">
                <a16:creationId xmlns:a16="http://schemas.microsoft.com/office/drawing/2014/main" id="{6E081BC1-28AB-4933-B220-145DA7F5063F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F07B98A9-DD34-4C5F-A90E-9927235840B4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17EBBC72-F14E-46DD-BA94-0C515C16E93C}"/>
              </a:ext>
            </a:extLst>
          </p:cNvPr>
          <p:cNvSpPr txBox="1"/>
          <p:nvPr/>
        </p:nvSpPr>
        <p:spPr>
          <a:xfrm>
            <a:off x="2874198" y="763093"/>
            <a:ext cx="77761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n w="28575">
                  <a:solidFill>
                    <a:srgbClr val="9B6B43"/>
                  </a:solidFill>
                </a:ln>
                <a:solidFill>
                  <a:srgbClr val="C988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NLP </a:t>
            </a:r>
            <a:r>
              <a:rPr lang="th-TH" sz="6600" dirty="0">
                <a:ln w="28575">
                  <a:solidFill>
                    <a:srgbClr val="9B6B43"/>
                  </a:solidFill>
                </a:ln>
                <a:solidFill>
                  <a:srgbClr val="C988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คืออะไร</a:t>
            </a:r>
            <a:r>
              <a:rPr lang="en-US" sz="6600" dirty="0">
                <a:ln w="28575">
                  <a:solidFill>
                    <a:srgbClr val="9B6B43"/>
                  </a:solidFill>
                </a:ln>
                <a:solidFill>
                  <a:srgbClr val="C988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?</a:t>
            </a: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AE3E702D-DC4D-4C2D-8832-9CE7FB9EFE65}"/>
              </a:ext>
            </a:extLst>
          </p:cNvPr>
          <p:cNvSpPr/>
          <p:nvPr/>
        </p:nvSpPr>
        <p:spPr>
          <a:xfrm>
            <a:off x="9564111" y="493119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56A35431-3CC6-41E8-9C61-DE83F1CC6477}"/>
              </a:ext>
            </a:extLst>
          </p:cNvPr>
          <p:cNvSpPr/>
          <p:nvPr/>
        </p:nvSpPr>
        <p:spPr>
          <a:xfrm>
            <a:off x="9668396" y="5224057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E270B43-BED5-45C0-87A0-35D71D3B76AC}"/>
              </a:ext>
            </a:extLst>
          </p:cNvPr>
          <p:cNvSpPr/>
          <p:nvPr/>
        </p:nvSpPr>
        <p:spPr>
          <a:xfrm>
            <a:off x="9955468" y="498088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EFDA56F-846F-4A5E-B7B1-4468E7B35F2E}"/>
              </a:ext>
            </a:extLst>
          </p:cNvPr>
          <p:cNvSpPr/>
          <p:nvPr/>
        </p:nvSpPr>
        <p:spPr>
          <a:xfrm>
            <a:off x="9367776" y="5295242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B7CB2E14-0455-434D-BBD0-2AE6C751CD56}"/>
              </a:ext>
            </a:extLst>
          </p:cNvPr>
          <p:cNvSpPr/>
          <p:nvPr/>
        </p:nvSpPr>
        <p:spPr>
          <a:xfrm>
            <a:off x="9369886" y="5616228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E164D0F4-1375-4787-9BC6-0C40C4ED5287}"/>
              </a:ext>
            </a:extLst>
          </p:cNvPr>
          <p:cNvSpPr/>
          <p:nvPr/>
        </p:nvSpPr>
        <p:spPr>
          <a:xfrm>
            <a:off x="9946104" y="567028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81D0F69F-4024-44D7-8DAD-813143DAF644}"/>
              </a:ext>
            </a:extLst>
          </p:cNvPr>
          <p:cNvSpPr/>
          <p:nvPr/>
        </p:nvSpPr>
        <p:spPr>
          <a:xfrm>
            <a:off x="9784378" y="599686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EC317838-7A73-43E4-9FE8-0771A391C053}"/>
              </a:ext>
            </a:extLst>
          </p:cNvPr>
          <p:cNvSpPr/>
          <p:nvPr/>
        </p:nvSpPr>
        <p:spPr>
          <a:xfrm>
            <a:off x="8920324" y="519294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B8F082AA-3916-4D62-B6CD-E82EE34FD2C5}"/>
              </a:ext>
            </a:extLst>
          </p:cNvPr>
          <p:cNvSpPr/>
          <p:nvPr/>
        </p:nvSpPr>
        <p:spPr>
          <a:xfrm>
            <a:off x="10131644" y="535411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9DE45849-32DC-4503-B6C9-0CD0ED8F93BF}"/>
              </a:ext>
            </a:extLst>
          </p:cNvPr>
          <p:cNvSpPr/>
          <p:nvPr/>
        </p:nvSpPr>
        <p:spPr>
          <a:xfrm>
            <a:off x="10368057" y="5673651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CB430B4E-52BA-4277-B405-74F1CA022C87}"/>
              </a:ext>
            </a:extLst>
          </p:cNvPr>
          <p:cNvSpPr/>
          <p:nvPr/>
        </p:nvSpPr>
        <p:spPr>
          <a:xfrm>
            <a:off x="9206766" y="601288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0DA77996-3689-42C9-A38E-1E2716F59EB1}"/>
              </a:ext>
            </a:extLst>
          </p:cNvPr>
          <p:cNvSpPr/>
          <p:nvPr/>
        </p:nvSpPr>
        <p:spPr>
          <a:xfrm>
            <a:off x="10292612" y="6021153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B195B052-8D96-424A-B14B-9C9338A96ACC}"/>
              </a:ext>
            </a:extLst>
          </p:cNvPr>
          <p:cNvSpPr/>
          <p:nvPr/>
        </p:nvSpPr>
        <p:spPr>
          <a:xfrm>
            <a:off x="8803523" y="5739272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A1E73D9D-C3E4-4417-9B9F-6C6268ED894C}"/>
              </a:ext>
            </a:extLst>
          </p:cNvPr>
          <p:cNvSpPr/>
          <p:nvPr/>
        </p:nvSpPr>
        <p:spPr>
          <a:xfrm>
            <a:off x="10913864" y="462598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54193924-5317-4E63-84D1-2651F627A6DC}"/>
              </a:ext>
            </a:extLst>
          </p:cNvPr>
          <p:cNvSpPr/>
          <p:nvPr/>
        </p:nvSpPr>
        <p:spPr>
          <a:xfrm>
            <a:off x="11150277" y="4945522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7926E9F4-D4DE-461A-818C-1965C7494779}"/>
              </a:ext>
            </a:extLst>
          </p:cNvPr>
          <p:cNvSpPr/>
          <p:nvPr/>
        </p:nvSpPr>
        <p:spPr>
          <a:xfrm>
            <a:off x="11074832" y="529302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38778DE2-E821-4F10-8833-8F362C238C56}"/>
              </a:ext>
            </a:extLst>
          </p:cNvPr>
          <p:cNvSpPr/>
          <p:nvPr/>
        </p:nvSpPr>
        <p:spPr>
          <a:xfrm>
            <a:off x="11504431" y="462531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F6A14BF5-2504-4EFA-A5BD-B119EA4EDF60}"/>
              </a:ext>
            </a:extLst>
          </p:cNvPr>
          <p:cNvSpPr/>
          <p:nvPr/>
        </p:nvSpPr>
        <p:spPr>
          <a:xfrm>
            <a:off x="10381424" y="5002469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75B5A8B9-483F-46DC-8D57-C13B4CC836E7}"/>
              </a:ext>
            </a:extLst>
          </p:cNvPr>
          <p:cNvSpPr/>
          <p:nvPr/>
        </p:nvSpPr>
        <p:spPr>
          <a:xfrm>
            <a:off x="10566681" y="473633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246AEC45-7247-411B-831E-E07C10B140D2}"/>
              </a:ext>
            </a:extLst>
          </p:cNvPr>
          <p:cNvSpPr/>
          <p:nvPr/>
        </p:nvSpPr>
        <p:spPr>
          <a:xfrm>
            <a:off x="10247509" y="469948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CF6A043C-B0E9-4815-AC9B-9A920D710FC8}"/>
              </a:ext>
            </a:extLst>
          </p:cNvPr>
          <p:cNvSpPr/>
          <p:nvPr/>
        </p:nvSpPr>
        <p:spPr>
          <a:xfrm>
            <a:off x="11477122" y="5018732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B170A704-7F9F-41BE-966F-492F0B238732}"/>
              </a:ext>
            </a:extLst>
          </p:cNvPr>
          <p:cNvSpPr/>
          <p:nvPr/>
        </p:nvSpPr>
        <p:spPr>
          <a:xfrm>
            <a:off x="10825837" y="507452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3B879D12-76BA-4431-A598-26763DDD06C5}"/>
              </a:ext>
            </a:extLst>
          </p:cNvPr>
          <p:cNvSpPr/>
          <p:nvPr/>
        </p:nvSpPr>
        <p:spPr>
          <a:xfrm>
            <a:off x="10664111" y="540110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9DBB0221-A921-408B-AB33-3DE25946676C}"/>
              </a:ext>
            </a:extLst>
          </p:cNvPr>
          <p:cNvSpPr/>
          <p:nvPr/>
        </p:nvSpPr>
        <p:spPr>
          <a:xfrm>
            <a:off x="3155473" y="63797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0478B940-28F8-4B3D-A32E-016C5DBF19D5}"/>
              </a:ext>
            </a:extLst>
          </p:cNvPr>
          <p:cNvSpPr/>
          <p:nvPr/>
        </p:nvSpPr>
        <p:spPr>
          <a:xfrm>
            <a:off x="3259758" y="930837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D74FD7E9-5027-4161-8E29-ED842F166D24}"/>
              </a:ext>
            </a:extLst>
          </p:cNvPr>
          <p:cNvSpPr/>
          <p:nvPr/>
        </p:nvSpPr>
        <p:spPr>
          <a:xfrm>
            <a:off x="3546830" y="68766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0890DD50-75B0-4C7B-8BD4-D3E2316705FD}"/>
              </a:ext>
            </a:extLst>
          </p:cNvPr>
          <p:cNvSpPr/>
          <p:nvPr/>
        </p:nvSpPr>
        <p:spPr>
          <a:xfrm>
            <a:off x="2959138" y="1002022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DC7A8DA8-D9BA-46E3-AEAD-3CBA02FBD62D}"/>
              </a:ext>
            </a:extLst>
          </p:cNvPr>
          <p:cNvSpPr/>
          <p:nvPr/>
        </p:nvSpPr>
        <p:spPr>
          <a:xfrm>
            <a:off x="2961248" y="1323008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E70680E7-76D1-43B4-BFB4-9021AC1CF8D6}"/>
              </a:ext>
            </a:extLst>
          </p:cNvPr>
          <p:cNvSpPr/>
          <p:nvPr/>
        </p:nvSpPr>
        <p:spPr>
          <a:xfrm>
            <a:off x="3537466" y="137706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E21A7AA5-9ED9-4B0E-AC74-24538DDF54C1}"/>
              </a:ext>
            </a:extLst>
          </p:cNvPr>
          <p:cNvSpPr/>
          <p:nvPr/>
        </p:nvSpPr>
        <p:spPr>
          <a:xfrm>
            <a:off x="3375740" y="170364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DD161BF5-764C-486C-B0EB-D8679E3CAAE1}"/>
              </a:ext>
            </a:extLst>
          </p:cNvPr>
          <p:cNvSpPr/>
          <p:nvPr/>
        </p:nvSpPr>
        <p:spPr>
          <a:xfrm>
            <a:off x="2511686" y="89972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81ED3470-3171-4930-B360-12F917EB116A}"/>
              </a:ext>
            </a:extLst>
          </p:cNvPr>
          <p:cNvSpPr/>
          <p:nvPr/>
        </p:nvSpPr>
        <p:spPr>
          <a:xfrm>
            <a:off x="3723006" y="106089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5E1A96F4-5F26-45A5-BADF-F370B73496EB}"/>
              </a:ext>
            </a:extLst>
          </p:cNvPr>
          <p:cNvSpPr/>
          <p:nvPr/>
        </p:nvSpPr>
        <p:spPr>
          <a:xfrm>
            <a:off x="3959419" y="1380431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7477C142-7A93-4C4E-8D52-7AB4FB55636B}"/>
              </a:ext>
            </a:extLst>
          </p:cNvPr>
          <p:cNvSpPr/>
          <p:nvPr/>
        </p:nvSpPr>
        <p:spPr>
          <a:xfrm>
            <a:off x="2798128" y="171966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B08A1B4E-E5F3-40C4-8A4F-2FA18AFA6992}"/>
              </a:ext>
            </a:extLst>
          </p:cNvPr>
          <p:cNvSpPr/>
          <p:nvPr/>
        </p:nvSpPr>
        <p:spPr>
          <a:xfrm>
            <a:off x="3883974" y="1727933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0E40BD81-9FBB-4B6F-A561-E9EE332B1DEE}"/>
              </a:ext>
            </a:extLst>
          </p:cNvPr>
          <p:cNvSpPr/>
          <p:nvPr/>
        </p:nvSpPr>
        <p:spPr>
          <a:xfrm>
            <a:off x="2394885" y="1446052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12B12FE4-9F5F-41EC-AC82-20BC019D3B58}"/>
              </a:ext>
            </a:extLst>
          </p:cNvPr>
          <p:cNvSpPr/>
          <p:nvPr/>
        </p:nvSpPr>
        <p:spPr>
          <a:xfrm>
            <a:off x="2558940" y="202973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597DDFBC-5121-4204-BDCC-2047BB463389}"/>
              </a:ext>
            </a:extLst>
          </p:cNvPr>
          <p:cNvSpPr/>
          <p:nvPr/>
        </p:nvSpPr>
        <p:spPr>
          <a:xfrm>
            <a:off x="2795353" y="234926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25061ECC-2D81-44FD-8673-A8F6A03E7F91}"/>
              </a:ext>
            </a:extLst>
          </p:cNvPr>
          <p:cNvSpPr/>
          <p:nvPr/>
        </p:nvSpPr>
        <p:spPr>
          <a:xfrm>
            <a:off x="4666194" y="99980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C1B4B3B0-7BF5-4AE9-8048-7FB09F44975C}"/>
              </a:ext>
            </a:extLst>
          </p:cNvPr>
          <p:cNvSpPr/>
          <p:nvPr/>
        </p:nvSpPr>
        <p:spPr>
          <a:xfrm>
            <a:off x="3149507" y="2029060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FAC3A837-66B6-4984-86EA-77CED3A90DC5}"/>
              </a:ext>
            </a:extLst>
          </p:cNvPr>
          <p:cNvSpPr/>
          <p:nvPr/>
        </p:nvSpPr>
        <p:spPr>
          <a:xfrm>
            <a:off x="2026500" y="2406216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D67E84A0-1729-47A2-ACCB-359022685CBD}"/>
              </a:ext>
            </a:extLst>
          </p:cNvPr>
          <p:cNvSpPr/>
          <p:nvPr/>
        </p:nvSpPr>
        <p:spPr>
          <a:xfrm>
            <a:off x="2211757" y="2140086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B7AE072B-24E3-458F-89A1-AB0D3E5FB1CC}"/>
              </a:ext>
            </a:extLst>
          </p:cNvPr>
          <p:cNvSpPr/>
          <p:nvPr/>
        </p:nvSpPr>
        <p:spPr>
          <a:xfrm>
            <a:off x="3838871" y="40626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36FCCCCC-9429-4916-96EE-F3F1B686DC4B}"/>
              </a:ext>
            </a:extLst>
          </p:cNvPr>
          <p:cNvSpPr/>
          <p:nvPr/>
        </p:nvSpPr>
        <p:spPr>
          <a:xfrm>
            <a:off x="3122198" y="2422479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7DAAFBC7-9A99-4307-AD16-8137D18D6130}"/>
              </a:ext>
            </a:extLst>
          </p:cNvPr>
          <p:cNvSpPr/>
          <p:nvPr/>
        </p:nvSpPr>
        <p:spPr>
          <a:xfrm>
            <a:off x="2470913" y="247827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C8851752-7CDD-4AC5-8B35-1BCAF144B13B}"/>
              </a:ext>
            </a:extLst>
          </p:cNvPr>
          <p:cNvSpPr/>
          <p:nvPr/>
        </p:nvSpPr>
        <p:spPr>
          <a:xfrm>
            <a:off x="4255473" y="110788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-7377645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-7606245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784510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081436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320297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54645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" name="Rectangle: Rounded Corners 101">
            <a:extLst>
              <a:ext uri="{FF2B5EF4-FFF2-40B4-BE49-F238E27FC236}">
                <a16:creationId xmlns:a16="http://schemas.microsoft.com/office/drawing/2014/main" id="{1509314F-6CB4-3063-BA2E-51769BF7CC45}"/>
              </a:ext>
            </a:extLst>
          </p:cNvPr>
          <p:cNvSpPr/>
          <p:nvPr/>
        </p:nvSpPr>
        <p:spPr>
          <a:xfrm>
            <a:off x="4553873" y="2428533"/>
            <a:ext cx="4292390" cy="658015"/>
          </a:xfrm>
          <a:prstGeom prst="roundRect">
            <a:avLst>
              <a:gd name="adj" fmla="val 29695"/>
            </a:avLst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Natural Language Processing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4" name="Rectangle: Rounded Corners 101">
            <a:extLst>
              <a:ext uri="{FF2B5EF4-FFF2-40B4-BE49-F238E27FC236}">
                <a16:creationId xmlns:a16="http://schemas.microsoft.com/office/drawing/2014/main" id="{3F840248-CE2A-94E5-B07A-9D537AB02F76}"/>
              </a:ext>
            </a:extLst>
          </p:cNvPr>
          <p:cNvSpPr/>
          <p:nvPr/>
        </p:nvSpPr>
        <p:spPr>
          <a:xfrm>
            <a:off x="4553873" y="3427313"/>
            <a:ext cx="4292390" cy="134169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เทคโนโลยีที่ทำให้เครื่องคอมพิวเตอร์ทำหน้าที่ทางภาษาแทนมนุษย์ได้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5" name="ลูกศร: ขวา 4">
            <a:extLst>
              <a:ext uri="{FF2B5EF4-FFF2-40B4-BE49-F238E27FC236}">
                <a16:creationId xmlns:a16="http://schemas.microsoft.com/office/drawing/2014/main" id="{6A173A4F-95B6-8BEE-E79E-2ABC9BD280C7}"/>
              </a:ext>
            </a:extLst>
          </p:cNvPr>
          <p:cNvSpPr/>
          <p:nvPr/>
        </p:nvSpPr>
        <p:spPr>
          <a:xfrm>
            <a:off x="3593311" y="2467391"/>
            <a:ext cx="785575" cy="616162"/>
          </a:xfrm>
          <a:prstGeom prst="rightArrow">
            <a:avLst>
              <a:gd name="adj1" fmla="val 40725"/>
              <a:gd name="adj2" fmla="val 50000"/>
            </a:avLst>
          </a:prstGeom>
          <a:solidFill>
            <a:srgbClr val="8E5331"/>
          </a:solidFill>
          <a:ln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ลูกศร: ขวา 5">
            <a:extLst>
              <a:ext uri="{FF2B5EF4-FFF2-40B4-BE49-F238E27FC236}">
                <a16:creationId xmlns:a16="http://schemas.microsoft.com/office/drawing/2014/main" id="{B75B53CB-9BE1-B944-594B-9C8F87C75276}"/>
              </a:ext>
            </a:extLst>
          </p:cNvPr>
          <p:cNvSpPr/>
          <p:nvPr/>
        </p:nvSpPr>
        <p:spPr>
          <a:xfrm>
            <a:off x="3594364" y="3781291"/>
            <a:ext cx="785575" cy="616162"/>
          </a:xfrm>
          <a:prstGeom prst="rightArrow">
            <a:avLst>
              <a:gd name="adj1" fmla="val 40725"/>
              <a:gd name="adj2" fmla="val 50000"/>
            </a:avLst>
          </a:prstGeom>
          <a:solidFill>
            <a:srgbClr val="8E5331"/>
          </a:solidFill>
          <a:ln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62252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9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6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1" dur="2000" fill="hold"/>
                                        <p:tgtEl>
                                          <p:spTgt spid="23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3" dur="1350" fill="hold"/>
                                        <p:tgtEl>
                                          <p:spTgt spid="23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5" dur="1250" fill="hold"/>
                                        <p:tgtEl>
                                          <p:spTgt spid="23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7" dur="2000" fill="hold"/>
                                        <p:tgtEl>
                                          <p:spTgt spid="23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9" dur="22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1" dur="1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3" dur="22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5" dur="11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7" dur="18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1" dur="13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3" dur="18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5" dur="12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7" dur="18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9" dur="22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1" dur="14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7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9" dur="17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1" dur="16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3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5" dur="13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7" dur="1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9" dur="13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1" dur="9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3" dur="14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5" dur="12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7" dur="17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9" dur="1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1" dur="22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3" dur="1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5" dur="22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7" dur="11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9" dur="18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3" dur="13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5" dur="18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7" dur="12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9" dur="18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1" dur="22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3" dur="14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9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1" dur="17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3" dur="16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5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7" dur="13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9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1" dur="13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3" dur="9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5" dur="14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7" dur="12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9" dur="17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1" dur="1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4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 animBg="1"/>
      <p:bldP spid="234" grpId="1" animBg="1"/>
      <p:bldP spid="235" grpId="0" animBg="1"/>
      <p:bldP spid="235" grpId="1" animBg="1"/>
      <p:bldP spid="236" grpId="0" animBg="1"/>
      <p:bldP spid="236" grpId="1" animBg="1"/>
      <p:bldP spid="237" grpId="0" animBg="1"/>
      <p:bldP spid="237" grpId="1" animBg="1"/>
      <p:bldP spid="238" grpId="0"/>
      <p:bldP spid="240" grpId="0" animBg="1"/>
      <p:bldP spid="240" grpId="1" animBg="1"/>
      <p:bldP spid="241" grpId="0" animBg="1"/>
      <p:bldP spid="241" grpId="1" animBg="1"/>
      <p:bldP spid="242" grpId="0" animBg="1"/>
      <p:bldP spid="242" grpId="1" animBg="1"/>
      <p:bldP spid="243" grpId="0" animBg="1"/>
      <p:bldP spid="243" grpId="1" animBg="1"/>
      <p:bldP spid="244" grpId="0" animBg="1"/>
      <p:bldP spid="244" grpId="1" animBg="1"/>
      <p:bldP spid="245" grpId="0" animBg="1"/>
      <p:bldP spid="245" grpId="1" animBg="1"/>
      <p:bldP spid="246" grpId="0" animBg="1"/>
      <p:bldP spid="246" grpId="1" animBg="1"/>
      <p:bldP spid="247" grpId="0" animBg="1"/>
      <p:bldP spid="247" grpId="1" animBg="1"/>
      <p:bldP spid="248" grpId="0" animBg="1"/>
      <p:bldP spid="248" grpId="1" animBg="1"/>
      <p:bldP spid="249" grpId="0" animBg="1"/>
      <p:bldP spid="249" grpId="1" animBg="1"/>
      <p:bldP spid="250" grpId="0" animBg="1"/>
      <p:bldP spid="250" grpId="1" animBg="1"/>
      <p:bldP spid="251" grpId="0" animBg="1"/>
      <p:bldP spid="251" grpId="1" animBg="1"/>
      <p:bldP spid="252" grpId="0" animBg="1"/>
      <p:bldP spid="252" grpId="1" animBg="1"/>
      <p:bldP spid="253" grpId="0" animBg="1"/>
      <p:bldP spid="253" grpId="1" animBg="1"/>
      <p:bldP spid="254" grpId="0" animBg="1"/>
      <p:bldP spid="254" grpId="1" animBg="1"/>
      <p:bldP spid="255" grpId="0" animBg="1"/>
      <p:bldP spid="255" grpId="1" animBg="1"/>
      <p:bldP spid="256" grpId="0" animBg="1"/>
      <p:bldP spid="256" grpId="1" animBg="1"/>
      <p:bldP spid="257" grpId="0" animBg="1"/>
      <p:bldP spid="257" grpId="1" animBg="1"/>
      <p:bldP spid="258" grpId="0" animBg="1"/>
      <p:bldP spid="258" grpId="1" animBg="1"/>
      <p:bldP spid="259" grpId="0" animBg="1"/>
      <p:bldP spid="259" grpId="1" animBg="1"/>
      <p:bldP spid="260" grpId="0" animBg="1"/>
      <p:bldP spid="260" grpId="1" animBg="1"/>
      <p:bldP spid="261" grpId="0" animBg="1"/>
      <p:bldP spid="261" grpId="1" animBg="1"/>
      <p:bldP spid="262" grpId="0" animBg="1"/>
      <p:bldP spid="262" grpId="1" animBg="1"/>
      <p:bldP spid="263" grpId="0" animBg="1"/>
      <p:bldP spid="263" grpId="1" animBg="1"/>
      <p:bldP spid="264" grpId="0" animBg="1"/>
      <p:bldP spid="264" grpId="1" animBg="1"/>
      <p:bldP spid="265" grpId="0" animBg="1"/>
      <p:bldP spid="265" grpId="1" animBg="1"/>
      <p:bldP spid="266" grpId="0" animBg="1"/>
      <p:bldP spid="266" grpId="1" animBg="1"/>
      <p:bldP spid="267" grpId="0" animBg="1"/>
      <p:bldP spid="267" grpId="1" animBg="1"/>
      <p:bldP spid="268" grpId="0" animBg="1"/>
      <p:bldP spid="268" grpId="1" animBg="1"/>
      <p:bldP spid="269" grpId="0" animBg="1"/>
      <p:bldP spid="269" grpId="1" animBg="1"/>
      <p:bldP spid="270" grpId="0" animBg="1"/>
      <p:bldP spid="270" grpId="1" animBg="1"/>
      <p:bldP spid="271" grpId="0" animBg="1"/>
      <p:bldP spid="271" grpId="1" animBg="1"/>
      <p:bldP spid="272" grpId="0" animBg="1"/>
      <p:bldP spid="272" grpId="1" animBg="1"/>
      <p:bldP spid="273" grpId="0" animBg="1"/>
      <p:bldP spid="273" grpId="1" animBg="1"/>
      <p:bldP spid="274" grpId="0" animBg="1"/>
      <p:bldP spid="274" grpId="1" animBg="1"/>
      <p:bldP spid="275" grpId="0" animBg="1"/>
      <p:bldP spid="275" grpId="1" animBg="1"/>
      <p:bldP spid="276" grpId="0" animBg="1"/>
      <p:bldP spid="276" grpId="1" animBg="1"/>
      <p:bldP spid="277" grpId="0" animBg="1"/>
      <p:bldP spid="277" grpId="1" animBg="1"/>
      <p:bldP spid="278" grpId="0" animBg="1"/>
      <p:bldP spid="278" grpId="1" animBg="1"/>
      <p:bldP spid="279" grpId="0" animBg="1"/>
      <p:bldP spid="279" grpId="1" animBg="1"/>
      <p:bldP spid="280" grpId="0" animBg="1"/>
      <p:bldP spid="280" grpId="1" animBg="1"/>
      <p:bldP spid="281" grpId="0" animBg="1"/>
      <p:bldP spid="281" grpId="1" animBg="1"/>
      <p:bldP spid="282" grpId="0" animBg="1"/>
      <p:bldP spid="282" grpId="1" animBg="1"/>
      <p:bldP spid="283" grpId="0" animBg="1"/>
      <p:bldP spid="283" grpId="1" animBg="1"/>
      <p:bldP spid="284" grpId="0" animBg="1"/>
      <p:bldP spid="284" grpId="1" animBg="1"/>
      <p:bldP spid="285" grpId="0" animBg="1"/>
      <p:bldP spid="285" grpId="1" animBg="1"/>
      <p:bldP spid="3" grpId="0" animBg="1"/>
      <p:bldP spid="4" grpId="0" animBg="1"/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-7772395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DFB9E5-AC05-4798-ACD0-5133C473001F}"/>
              </a:ext>
            </a:extLst>
          </p:cNvPr>
          <p:cNvSpPr/>
          <p:nvPr/>
        </p:nvSpPr>
        <p:spPr>
          <a:xfrm>
            <a:off x="3587963" y="525720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46ABE3D-BC17-4061-9392-DADF272563A2}"/>
              </a:ext>
            </a:extLst>
          </p:cNvPr>
          <p:cNvSpPr/>
          <p:nvPr/>
        </p:nvSpPr>
        <p:spPr>
          <a:xfrm>
            <a:off x="3692248" y="5550066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32C2FFE-123B-4617-964B-E5283DBCF205}"/>
              </a:ext>
            </a:extLst>
          </p:cNvPr>
          <p:cNvSpPr/>
          <p:nvPr/>
        </p:nvSpPr>
        <p:spPr>
          <a:xfrm>
            <a:off x="3979320" y="530689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E7E7B67-3183-4BFB-903A-A0E9DA8B1657}"/>
              </a:ext>
            </a:extLst>
          </p:cNvPr>
          <p:cNvSpPr/>
          <p:nvPr/>
        </p:nvSpPr>
        <p:spPr>
          <a:xfrm>
            <a:off x="3391628" y="56212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EEA0AFC-36A4-4F20-9FA9-6618EE395A7B}"/>
              </a:ext>
            </a:extLst>
          </p:cNvPr>
          <p:cNvSpPr/>
          <p:nvPr/>
        </p:nvSpPr>
        <p:spPr>
          <a:xfrm>
            <a:off x="3393738" y="5942237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9F28CF-6C2F-40E1-9B35-A97BECB83279}"/>
              </a:ext>
            </a:extLst>
          </p:cNvPr>
          <p:cNvSpPr/>
          <p:nvPr/>
        </p:nvSpPr>
        <p:spPr>
          <a:xfrm>
            <a:off x="3969956" y="599629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5517547-737D-47B6-B637-346BF3739C4F}"/>
              </a:ext>
            </a:extLst>
          </p:cNvPr>
          <p:cNvSpPr/>
          <p:nvPr/>
        </p:nvSpPr>
        <p:spPr>
          <a:xfrm>
            <a:off x="3808230" y="632287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49BE416-9E2F-41A0-81EC-2A6BC6F853DA}"/>
              </a:ext>
            </a:extLst>
          </p:cNvPr>
          <p:cNvSpPr/>
          <p:nvPr/>
        </p:nvSpPr>
        <p:spPr>
          <a:xfrm>
            <a:off x="2944176" y="5518958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922D796-464E-4260-91FF-681C3755364A}"/>
              </a:ext>
            </a:extLst>
          </p:cNvPr>
          <p:cNvSpPr/>
          <p:nvPr/>
        </p:nvSpPr>
        <p:spPr>
          <a:xfrm>
            <a:off x="4155496" y="568012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6762B5B-4C69-4998-B539-5C921E51851C}"/>
              </a:ext>
            </a:extLst>
          </p:cNvPr>
          <p:cNvSpPr/>
          <p:nvPr/>
        </p:nvSpPr>
        <p:spPr>
          <a:xfrm>
            <a:off x="4391909" y="599966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9314ADB-BA3F-403F-8D11-48E280CDAF46}"/>
              </a:ext>
            </a:extLst>
          </p:cNvPr>
          <p:cNvSpPr/>
          <p:nvPr/>
        </p:nvSpPr>
        <p:spPr>
          <a:xfrm>
            <a:off x="3230618" y="633889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33D36B7-E9DF-4CA9-BA33-867138F8FD60}"/>
              </a:ext>
            </a:extLst>
          </p:cNvPr>
          <p:cNvSpPr/>
          <p:nvPr/>
        </p:nvSpPr>
        <p:spPr>
          <a:xfrm>
            <a:off x="4316464" y="6347162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4A04B89-36E9-4862-8253-221681445106}"/>
              </a:ext>
            </a:extLst>
          </p:cNvPr>
          <p:cNvSpPr/>
          <p:nvPr/>
        </p:nvSpPr>
        <p:spPr>
          <a:xfrm>
            <a:off x="2827375" y="6065281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B3E5CE5-FA6C-4E70-893B-132399170403}"/>
              </a:ext>
            </a:extLst>
          </p:cNvPr>
          <p:cNvSpPr/>
          <p:nvPr/>
        </p:nvSpPr>
        <p:spPr>
          <a:xfrm>
            <a:off x="4975473" y="557430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5B51158-7264-4829-9534-26802BF88CF4}"/>
              </a:ext>
            </a:extLst>
          </p:cNvPr>
          <p:cNvSpPr/>
          <p:nvPr/>
        </p:nvSpPr>
        <p:spPr>
          <a:xfrm>
            <a:off x="5211886" y="5893843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15D4C35-22C6-4FB5-8EA5-9EDCF6CF0AD9}"/>
              </a:ext>
            </a:extLst>
          </p:cNvPr>
          <p:cNvSpPr/>
          <p:nvPr/>
        </p:nvSpPr>
        <p:spPr>
          <a:xfrm>
            <a:off x="5136441" y="624134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41655A7B-EFFF-444E-8863-1F7E6BA04B79}"/>
              </a:ext>
            </a:extLst>
          </p:cNvPr>
          <p:cNvSpPr/>
          <p:nvPr/>
        </p:nvSpPr>
        <p:spPr>
          <a:xfrm>
            <a:off x="5566040" y="5573634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81896628-CA1C-4067-8041-2813779A8BF6}"/>
              </a:ext>
            </a:extLst>
          </p:cNvPr>
          <p:cNvSpPr/>
          <p:nvPr/>
        </p:nvSpPr>
        <p:spPr>
          <a:xfrm>
            <a:off x="4405276" y="532847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60672AA-1C5D-44B5-8310-7B9175EF9BF5}"/>
              </a:ext>
            </a:extLst>
          </p:cNvPr>
          <p:cNvSpPr/>
          <p:nvPr/>
        </p:nvSpPr>
        <p:spPr>
          <a:xfrm>
            <a:off x="4628290" y="568466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A477219-FDF6-4AEC-843F-97ED4C0DDEE4}"/>
              </a:ext>
            </a:extLst>
          </p:cNvPr>
          <p:cNvSpPr/>
          <p:nvPr/>
        </p:nvSpPr>
        <p:spPr>
          <a:xfrm>
            <a:off x="4271361" y="50254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0C2596-16D9-4A3B-85C7-00817CAEB834}"/>
              </a:ext>
            </a:extLst>
          </p:cNvPr>
          <p:cNvSpPr/>
          <p:nvPr/>
        </p:nvSpPr>
        <p:spPr>
          <a:xfrm>
            <a:off x="5538731" y="5967053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B5D4F2E-41B8-4F70-83BC-62942FE58AD7}"/>
              </a:ext>
            </a:extLst>
          </p:cNvPr>
          <p:cNvSpPr/>
          <p:nvPr/>
        </p:nvSpPr>
        <p:spPr>
          <a:xfrm>
            <a:off x="4887446" y="602284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F3D6BB59-A10A-4F17-9E4E-84DDD8E2F7D2}"/>
              </a:ext>
            </a:extLst>
          </p:cNvPr>
          <p:cNvSpPr/>
          <p:nvPr/>
        </p:nvSpPr>
        <p:spPr>
          <a:xfrm>
            <a:off x="4725720" y="634942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D02E281-AFFF-4187-8D5D-78A4E18BF69A}"/>
              </a:ext>
            </a:extLst>
          </p:cNvPr>
          <p:cNvSpPr/>
          <p:nvPr/>
        </p:nvSpPr>
        <p:spPr>
          <a:xfrm>
            <a:off x="8954575" y="531267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EEEDF2F-6157-4049-9494-9A36CFE06342}"/>
              </a:ext>
            </a:extLst>
          </p:cNvPr>
          <p:cNvSpPr/>
          <p:nvPr/>
        </p:nvSpPr>
        <p:spPr>
          <a:xfrm>
            <a:off x="9058860" y="5605543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DAFF41D-6C4B-4A2B-84B8-757E7CB8ADAD}"/>
              </a:ext>
            </a:extLst>
          </p:cNvPr>
          <p:cNvSpPr/>
          <p:nvPr/>
        </p:nvSpPr>
        <p:spPr>
          <a:xfrm>
            <a:off x="9345932" y="5362367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CF559A1-BB86-471D-8AEE-FFF4207EE0E6}"/>
              </a:ext>
            </a:extLst>
          </p:cNvPr>
          <p:cNvSpPr/>
          <p:nvPr/>
        </p:nvSpPr>
        <p:spPr>
          <a:xfrm>
            <a:off x="8758240" y="567672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B3693CA-58BC-4F3E-A51E-E4FE0A79B56F}"/>
              </a:ext>
            </a:extLst>
          </p:cNvPr>
          <p:cNvSpPr/>
          <p:nvPr/>
        </p:nvSpPr>
        <p:spPr>
          <a:xfrm>
            <a:off x="8760350" y="5997714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A53DAE3-6D03-46ED-B38C-9526356DA2B6}"/>
              </a:ext>
            </a:extLst>
          </p:cNvPr>
          <p:cNvSpPr/>
          <p:nvPr/>
        </p:nvSpPr>
        <p:spPr>
          <a:xfrm>
            <a:off x="9336568" y="605176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27C027C7-FDAC-4AC3-980F-22C20FC33601}"/>
              </a:ext>
            </a:extLst>
          </p:cNvPr>
          <p:cNvSpPr/>
          <p:nvPr/>
        </p:nvSpPr>
        <p:spPr>
          <a:xfrm>
            <a:off x="9174842" y="63783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C26E1A0-1673-4647-9761-D56AF9EAA85A}"/>
              </a:ext>
            </a:extLst>
          </p:cNvPr>
          <p:cNvSpPr/>
          <p:nvPr/>
        </p:nvSpPr>
        <p:spPr>
          <a:xfrm>
            <a:off x="8310788" y="557443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645371E-3690-4220-B2F5-93C8CEC522AD}"/>
              </a:ext>
            </a:extLst>
          </p:cNvPr>
          <p:cNvSpPr/>
          <p:nvPr/>
        </p:nvSpPr>
        <p:spPr>
          <a:xfrm>
            <a:off x="9522108" y="573560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219B946-8239-4416-91C8-029503346B76}"/>
              </a:ext>
            </a:extLst>
          </p:cNvPr>
          <p:cNvSpPr/>
          <p:nvPr/>
        </p:nvSpPr>
        <p:spPr>
          <a:xfrm>
            <a:off x="9758521" y="6055137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DDDB8D01-C656-49F3-A29C-5E9B1E85A043}"/>
              </a:ext>
            </a:extLst>
          </p:cNvPr>
          <p:cNvSpPr/>
          <p:nvPr/>
        </p:nvSpPr>
        <p:spPr>
          <a:xfrm>
            <a:off x="8597230" y="639437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73B3F84-70C8-4E49-B4E7-AA0B331680D6}"/>
              </a:ext>
            </a:extLst>
          </p:cNvPr>
          <p:cNvSpPr/>
          <p:nvPr/>
        </p:nvSpPr>
        <p:spPr>
          <a:xfrm>
            <a:off x="9683076" y="6402639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F42163B-0065-4098-9B7B-5F941696FBCF}"/>
              </a:ext>
            </a:extLst>
          </p:cNvPr>
          <p:cNvSpPr/>
          <p:nvPr/>
        </p:nvSpPr>
        <p:spPr>
          <a:xfrm>
            <a:off x="8193987" y="612075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39F6FE12-0E3E-4994-A2BF-F480D2A79B37}"/>
              </a:ext>
            </a:extLst>
          </p:cNvPr>
          <p:cNvSpPr/>
          <p:nvPr/>
        </p:nvSpPr>
        <p:spPr>
          <a:xfrm>
            <a:off x="10304328" y="500747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67685770-5A2F-4BC3-A517-F590FBA4FD80}"/>
              </a:ext>
            </a:extLst>
          </p:cNvPr>
          <p:cNvSpPr/>
          <p:nvPr/>
        </p:nvSpPr>
        <p:spPr>
          <a:xfrm>
            <a:off x="10540741" y="532700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574265E-9CD0-4EAF-896D-AF80A4BB0541}"/>
              </a:ext>
            </a:extLst>
          </p:cNvPr>
          <p:cNvSpPr/>
          <p:nvPr/>
        </p:nvSpPr>
        <p:spPr>
          <a:xfrm>
            <a:off x="10465296" y="567451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7115F9F-03D2-4327-967A-6CCF3242319E}"/>
              </a:ext>
            </a:extLst>
          </p:cNvPr>
          <p:cNvSpPr/>
          <p:nvPr/>
        </p:nvSpPr>
        <p:spPr>
          <a:xfrm>
            <a:off x="10894895" y="500679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7619AF03-A374-4AB4-BC97-C79D66A799EE}"/>
              </a:ext>
            </a:extLst>
          </p:cNvPr>
          <p:cNvSpPr/>
          <p:nvPr/>
        </p:nvSpPr>
        <p:spPr>
          <a:xfrm>
            <a:off x="9771888" y="5383955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14236C3-CE1F-4648-8E96-D6ECFAA5AA84}"/>
              </a:ext>
            </a:extLst>
          </p:cNvPr>
          <p:cNvSpPr/>
          <p:nvPr/>
        </p:nvSpPr>
        <p:spPr>
          <a:xfrm>
            <a:off x="9957145" y="511782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45C85B0-7831-40E6-BB2F-F252590491B8}"/>
              </a:ext>
            </a:extLst>
          </p:cNvPr>
          <p:cNvSpPr/>
          <p:nvPr/>
        </p:nvSpPr>
        <p:spPr>
          <a:xfrm>
            <a:off x="9637973" y="508096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683392DC-0DC1-496D-A61F-F0C49D996EA6}"/>
              </a:ext>
            </a:extLst>
          </p:cNvPr>
          <p:cNvSpPr/>
          <p:nvPr/>
        </p:nvSpPr>
        <p:spPr>
          <a:xfrm>
            <a:off x="10867586" y="5400218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8B0E8426-A56F-4592-9CE7-11D2A80791E1}"/>
              </a:ext>
            </a:extLst>
          </p:cNvPr>
          <p:cNvSpPr/>
          <p:nvPr/>
        </p:nvSpPr>
        <p:spPr>
          <a:xfrm>
            <a:off x="10216301" y="545601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0A0F25A-65E5-4FB3-9518-453EA9024FFF}"/>
              </a:ext>
            </a:extLst>
          </p:cNvPr>
          <p:cNvSpPr/>
          <p:nvPr/>
        </p:nvSpPr>
        <p:spPr>
          <a:xfrm>
            <a:off x="10054575" y="57825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0ED9A572-DA27-B521-F8CF-3BB9971BB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132" y="541782"/>
            <a:ext cx="9182222" cy="1115334"/>
          </a:xfrm>
          <a:prstGeom prst="rect">
            <a:avLst/>
          </a:prstGeom>
        </p:spPr>
      </p:pic>
      <p:sp>
        <p:nvSpPr>
          <p:cNvPr id="4" name="TextBox 100">
            <a:extLst>
              <a:ext uri="{FF2B5EF4-FFF2-40B4-BE49-F238E27FC236}">
                <a16:creationId xmlns:a16="http://schemas.microsoft.com/office/drawing/2014/main" id="{210A7988-7245-EF80-DAED-4C6DAC2D2A6A}"/>
              </a:ext>
            </a:extLst>
          </p:cNvPr>
          <p:cNvSpPr txBox="1"/>
          <p:nvPr/>
        </p:nvSpPr>
        <p:spPr>
          <a:xfrm>
            <a:off x="2613828" y="769482"/>
            <a:ext cx="7776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000" dirty="0">
                <a:ln w="28575">
                  <a:noFill/>
                </a:ln>
                <a:solidFill>
                  <a:srgbClr val="8E53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luai Buatchi" pitchFamily="2" charset="0"/>
                <a:cs typeface="MN Kluai Buatchi" pitchFamily="2" charset="0"/>
              </a:rPr>
              <a:t>การวิเคราะห์ความรู้สึก</a:t>
            </a:r>
            <a:r>
              <a:rPr lang="en-US" sz="4000" dirty="0">
                <a:ln w="28575">
                  <a:noFill/>
                </a:ln>
                <a:solidFill>
                  <a:srgbClr val="8E53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luai Buatchi" pitchFamily="2" charset="0"/>
                <a:cs typeface="MN Kluai Buatchi" pitchFamily="2" charset="0"/>
              </a:rPr>
              <a:t>(Sentiment analysis)</a:t>
            </a:r>
            <a:endParaRPr lang="id-ID" sz="4000" dirty="0">
              <a:ln w="28575">
                <a:noFill/>
              </a:ln>
              <a:solidFill>
                <a:srgbClr val="8E53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N Kluai Buatchi" pitchFamily="2" charset="0"/>
              <a:cs typeface="MN Kluai Buatchi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3F66D8-A49C-4348-905F-C33C18A18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662" y="-77306"/>
            <a:ext cx="1286681" cy="2210621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1D0DC507-6C7F-A838-C155-5170A3B0415D}"/>
              </a:ext>
            </a:extLst>
          </p:cNvPr>
          <p:cNvSpPr txBox="1"/>
          <p:nvPr/>
        </p:nvSpPr>
        <p:spPr>
          <a:xfrm>
            <a:off x="3238829" y="1806168"/>
            <a:ext cx="7521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วิเคราะห์ความรู้สึกจากข้อความ                </a:t>
            </a:r>
            <a:r>
              <a:rPr lang="en-US" sz="28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,</a:t>
            </a:r>
            <a:endParaRPr lang="th-TH" sz="2800" dirty="0">
              <a:solidFill>
                <a:srgbClr val="8E5331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6" name="ลูกศร: ขวา 5">
            <a:extLst>
              <a:ext uri="{FF2B5EF4-FFF2-40B4-BE49-F238E27FC236}">
                <a16:creationId xmlns:a16="http://schemas.microsoft.com/office/drawing/2014/main" id="{542F8A9E-C032-43EB-E146-8DBF0EA8F314}"/>
              </a:ext>
            </a:extLst>
          </p:cNvPr>
          <p:cNvSpPr/>
          <p:nvPr/>
        </p:nvSpPr>
        <p:spPr>
          <a:xfrm>
            <a:off x="2638502" y="1886430"/>
            <a:ext cx="540150" cy="408520"/>
          </a:xfrm>
          <a:prstGeom prst="rightArrow">
            <a:avLst>
              <a:gd name="adj1" fmla="val 40725"/>
              <a:gd name="adj2" fmla="val 50000"/>
            </a:avLst>
          </a:prstGeom>
          <a:solidFill>
            <a:srgbClr val="8E5331"/>
          </a:solidFill>
          <a:ln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: Rounded Corners 101">
            <a:extLst>
              <a:ext uri="{FF2B5EF4-FFF2-40B4-BE49-F238E27FC236}">
                <a16:creationId xmlns:a16="http://schemas.microsoft.com/office/drawing/2014/main" id="{0AF5C3BC-88F4-F657-8750-54D10DB502C0}"/>
              </a:ext>
            </a:extLst>
          </p:cNvPr>
          <p:cNvSpPr/>
          <p:nvPr/>
        </p:nvSpPr>
        <p:spPr>
          <a:xfrm>
            <a:off x="7011115" y="1876951"/>
            <a:ext cx="1332030" cy="442226"/>
          </a:xfrm>
          <a:prstGeom prst="roundRect">
            <a:avLst>
              <a:gd name="adj" fmla="val 29695"/>
            </a:avLst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Positive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8" name="Rectangle: Rounded Corners 101">
            <a:extLst>
              <a:ext uri="{FF2B5EF4-FFF2-40B4-BE49-F238E27FC236}">
                <a16:creationId xmlns:a16="http://schemas.microsoft.com/office/drawing/2014/main" id="{F1C1A361-C03D-4C5E-24BE-175AF929CC7B}"/>
              </a:ext>
            </a:extLst>
          </p:cNvPr>
          <p:cNvSpPr/>
          <p:nvPr/>
        </p:nvSpPr>
        <p:spPr>
          <a:xfrm>
            <a:off x="8614054" y="1867479"/>
            <a:ext cx="1467438" cy="442226"/>
          </a:xfrm>
          <a:prstGeom prst="roundRect">
            <a:avLst>
              <a:gd name="adj" fmla="val 29695"/>
            </a:avLst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Negative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0A9CAFC3-190C-90D7-EF58-270650B6F1E7}"/>
              </a:ext>
            </a:extLst>
          </p:cNvPr>
          <p:cNvSpPr txBox="1"/>
          <p:nvPr/>
        </p:nvSpPr>
        <p:spPr>
          <a:xfrm>
            <a:off x="2534581" y="2320555"/>
            <a:ext cx="2190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มี 7 ขั้นตอน ดังนี้</a:t>
            </a:r>
          </a:p>
        </p:txBody>
      </p:sp>
      <p:grpSp>
        <p:nvGrpSpPr>
          <p:cNvPr id="12" name="กลุ่ม 11">
            <a:extLst>
              <a:ext uri="{FF2B5EF4-FFF2-40B4-BE49-F238E27FC236}">
                <a16:creationId xmlns:a16="http://schemas.microsoft.com/office/drawing/2014/main" id="{65B71381-49DC-3DFD-B2B4-B992F6D3D5BC}"/>
              </a:ext>
            </a:extLst>
          </p:cNvPr>
          <p:cNvGrpSpPr/>
          <p:nvPr/>
        </p:nvGrpSpPr>
        <p:grpSpPr>
          <a:xfrm>
            <a:off x="2078266" y="3002370"/>
            <a:ext cx="6458103" cy="701448"/>
            <a:chOff x="2008341" y="2219529"/>
            <a:chExt cx="6458103" cy="701448"/>
          </a:xfrm>
        </p:grpSpPr>
        <p:sp>
          <p:nvSpPr>
            <p:cNvPr id="13" name="Rectangle: Rounded Corners 101">
              <a:extLst>
                <a:ext uri="{FF2B5EF4-FFF2-40B4-BE49-F238E27FC236}">
                  <a16:creationId xmlns:a16="http://schemas.microsoft.com/office/drawing/2014/main" id="{9326A682-91A4-AA7D-352A-D2A4A00E2EA3}"/>
                </a:ext>
              </a:extLst>
            </p:cNvPr>
            <p:cNvSpPr/>
            <p:nvPr/>
          </p:nvSpPr>
          <p:spPr>
            <a:xfrm>
              <a:off x="6148084" y="2278457"/>
              <a:ext cx="2318360" cy="577109"/>
            </a:xfrm>
            <a:prstGeom prst="roundRect">
              <a:avLst>
                <a:gd name="adj" fmla="val 29695"/>
              </a:avLst>
            </a:prstGeom>
            <a:solidFill>
              <a:schemeClr val="bg1"/>
            </a:solidFill>
            <a:ln w="28575">
              <a:solidFill>
                <a:srgbClr val="D8AC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การได้มาซึ่งข้อมูล</a:t>
              </a:r>
              <a:endParaRPr lang="id-ID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: Rounded Corners 97">
                  <a:extLst>
                    <a:ext uri="{FF2B5EF4-FFF2-40B4-BE49-F238E27FC236}">
                      <a16:creationId xmlns:a16="http://schemas.microsoft.com/office/drawing/2014/main" id="{40C831BC-95B5-3C19-9EA0-95E8C923CEAD}"/>
                    </a:ext>
                  </a:extLst>
                </p:cNvPr>
                <p:cNvSpPr/>
                <p:nvPr/>
              </p:nvSpPr>
              <p:spPr>
                <a:xfrm>
                  <a:off x="2539630" y="2330992"/>
                  <a:ext cx="2600027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Data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acquisition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14" name="Rectangle: Rounded Corners 97">
                  <a:extLst>
                    <a:ext uri="{FF2B5EF4-FFF2-40B4-BE49-F238E27FC236}">
                      <a16:creationId xmlns:a16="http://schemas.microsoft.com/office/drawing/2014/main" id="{40C831BC-95B5-3C19-9EA0-95E8C923CE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0" y="2330992"/>
                  <a:ext cx="2600027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ลูกศร: ขวา 14">
              <a:extLst>
                <a:ext uri="{FF2B5EF4-FFF2-40B4-BE49-F238E27FC236}">
                  <a16:creationId xmlns:a16="http://schemas.microsoft.com/office/drawing/2014/main" id="{82915665-2079-9E87-21AE-1EB34E93EF6B}"/>
                </a:ext>
              </a:extLst>
            </p:cNvPr>
            <p:cNvSpPr/>
            <p:nvPr/>
          </p:nvSpPr>
          <p:spPr>
            <a:xfrm>
              <a:off x="5212750" y="2331903"/>
              <a:ext cx="679052" cy="532611"/>
            </a:xfrm>
            <a:prstGeom prst="rightArrow">
              <a:avLst>
                <a:gd name="adj1" fmla="val 40725"/>
                <a:gd name="adj2" fmla="val 50000"/>
              </a:avLst>
            </a:prstGeom>
            <a:solidFill>
              <a:srgbClr val="8E5331"/>
            </a:solidFill>
            <a:ln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7" name="Rectangle: Rounded Corners 97">
              <a:extLst>
                <a:ext uri="{FF2B5EF4-FFF2-40B4-BE49-F238E27FC236}">
                  <a16:creationId xmlns:a16="http://schemas.microsoft.com/office/drawing/2014/main" id="{8F0EFBF3-8C26-B28E-CC7B-7EDDE8734CC4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1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18" name="กลุ่ม 17">
            <a:extLst>
              <a:ext uri="{FF2B5EF4-FFF2-40B4-BE49-F238E27FC236}">
                <a16:creationId xmlns:a16="http://schemas.microsoft.com/office/drawing/2014/main" id="{E8856D8D-36FF-74B9-9C2A-EBEE6642B5FE}"/>
              </a:ext>
            </a:extLst>
          </p:cNvPr>
          <p:cNvGrpSpPr/>
          <p:nvPr/>
        </p:nvGrpSpPr>
        <p:grpSpPr>
          <a:xfrm>
            <a:off x="2078266" y="3802721"/>
            <a:ext cx="9349000" cy="1012431"/>
            <a:chOff x="2008341" y="2219529"/>
            <a:chExt cx="9349000" cy="1012431"/>
          </a:xfrm>
        </p:grpSpPr>
        <p:sp>
          <p:nvSpPr>
            <p:cNvPr id="19" name="Rectangle: Rounded Corners 101">
              <a:extLst>
                <a:ext uri="{FF2B5EF4-FFF2-40B4-BE49-F238E27FC236}">
                  <a16:creationId xmlns:a16="http://schemas.microsoft.com/office/drawing/2014/main" id="{97667D40-C607-CDB4-CAD7-7A9DB3FE2AAB}"/>
                </a:ext>
              </a:extLst>
            </p:cNvPr>
            <p:cNvSpPr/>
            <p:nvPr/>
          </p:nvSpPr>
          <p:spPr>
            <a:xfrm>
              <a:off x="6556005" y="2278457"/>
              <a:ext cx="4801336" cy="953503"/>
            </a:xfrm>
            <a:prstGeom prst="roundRect">
              <a:avLst>
                <a:gd name="adj" fmla="val 29695"/>
              </a:avLst>
            </a:prstGeom>
            <a:solidFill>
              <a:schemeClr val="bg1"/>
            </a:solidFill>
            <a:ln w="28575">
              <a:solidFill>
                <a:srgbClr val="D8AC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การแบ่งคำและกำจัดสัญลักษณ์พิเศษออกไป</a:t>
              </a:r>
              <a:endParaRPr lang="id-ID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: Rounded Corners 97">
                  <a:extLst>
                    <a:ext uri="{FF2B5EF4-FFF2-40B4-BE49-F238E27FC236}">
                      <a16:creationId xmlns:a16="http://schemas.microsoft.com/office/drawing/2014/main" id="{14D807FA-ACD6-2F36-97D9-8AA54D05E90D}"/>
                    </a:ext>
                  </a:extLst>
                </p:cNvPr>
                <p:cNvSpPr/>
                <p:nvPr/>
              </p:nvSpPr>
              <p:spPr>
                <a:xfrm>
                  <a:off x="2539631" y="2330992"/>
                  <a:ext cx="3106736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Tokenizing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the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Data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20" name="Rectangle: Rounded Corners 97">
                  <a:extLst>
                    <a:ext uri="{FF2B5EF4-FFF2-40B4-BE49-F238E27FC236}">
                      <a16:creationId xmlns:a16="http://schemas.microsoft.com/office/drawing/2014/main" id="{14D807FA-ACD6-2F36-97D9-8AA54D05E9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1" y="2330992"/>
                  <a:ext cx="3106736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6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ลูกศร: ขวา 20">
              <a:extLst>
                <a:ext uri="{FF2B5EF4-FFF2-40B4-BE49-F238E27FC236}">
                  <a16:creationId xmlns:a16="http://schemas.microsoft.com/office/drawing/2014/main" id="{E765BE2F-8B96-55B3-58F8-81E15FBB7D99}"/>
                </a:ext>
              </a:extLst>
            </p:cNvPr>
            <p:cNvSpPr/>
            <p:nvPr/>
          </p:nvSpPr>
          <p:spPr>
            <a:xfrm>
              <a:off x="5764759" y="2331903"/>
              <a:ext cx="679052" cy="532611"/>
            </a:xfrm>
            <a:prstGeom prst="rightArrow">
              <a:avLst>
                <a:gd name="adj1" fmla="val 40725"/>
                <a:gd name="adj2" fmla="val 50000"/>
              </a:avLst>
            </a:prstGeom>
            <a:solidFill>
              <a:srgbClr val="8E5331"/>
            </a:solidFill>
            <a:ln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22" name="Rectangle: Rounded Corners 97">
              <a:extLst>
                <a:ext uri="{FF2B5EF4-FFF2-40B4-BE49-F238E27FC236}">
                  <a16:creationId xmlns:a16="http://schemas.microsoft.com/office/drawing/2014/main" id="{D1A41E8D-E46E-E306-3A1A-DD9F2E5FCC1F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2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23" name="กลุ่ม 22">
            <a:extLst>
              <a:ext uri="{FF2B5EF4-FFF2-40B4-BE49-F238E27FC236}">
                <a16:creationId xmlns:a16="http://schemas.microsoft.com/office/drawing/2014/main" id="{1809D06E-C2AA-5A12-605D-5596A8735143}"/>
              </a:ext>
            </a:extLst>
          </p:cNvPr>
          <p:cNvGrpSpPr/>
          <p:nvPr/>
        </p:nvGrpSpPr>
        <p:grpSpPr>
          <a:xfrm>
            <a:off x="2078266" y="4964610"/>
            <a:ext cx="9348998" cy="1017350"/>
            <a:chOff x="2008341" y="2219529"/>
            <a:chExt cx="9348998" cy="1017350"/>
          </a:xfrm>
        </p:grpSpPr>
        <p:sp>
          <p:nvSpPr>
            <p:cNvPr id="24" name="Rectangle: Rounded Corners 101">
              <a:extLst>
                <a:ext uri="{FF2B5EF4-FFF2-40B4-BE49-F238E27FC236}">
                  <a16:creationId xmlns:a16="http://schemas.microsoft.com/office/drawing/2014/main" id="{CE5ADFFB-244D-27C6-9B92-0FBF24DC00F4}"/>
                </a:ext>
              </a:extLst>
            </p:cNvPr>
            <p:cNvSpPr/>
            <p:nvPr/>
          </p:nvSpPr>
          <p:spPr>
            <a:xfrm>
              <a:off x="6551292" y="2278457"/>
              <a:ext cx="4806047" cy="958422"/>
            </a:xfrm>
            <a:prstGeom prst="roundRect">
              <a:avLst>
                <a:gd name="adj" fmla="val 29695"/>
              </a:avLst>
            </a:prstGeom>
            <a:solidFill>
              <a:schemeClr val="bg1"/>
            </a:solidFill>
            <a:ln w="28575">
              <a:solidFill>
                <a:srgbClr val="D8AC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แปลงข้อมูลให้อยู่ในรูปแบบเดียวกัน เช่น </a:t>
              </a:r>
              <a:r>
                <a:rPr lang="en-US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ran, runs, running </a:t>
              </a:r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เปลี่ยนเป็น </a:t>
              </a:r>
              <a:r>
                <a:rPr lang="en-US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run</a:t>
              </a:r>
              <a:endParaRPr lang="id-ID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: Rounded Corners 97">
                  <a:extLst>
                    <a:ext uri="{FF2B5EF4-FFF2-40B4-BE49-F238E27FC236}">
                      <a16:creationId xmlns:a16="http://schemas.microsoft.com/office/drawing/2014/main" id="{98320DB4-A703-6BE1-8718-6A3C8D3AFE80}"/>
                    </a:ext>
                  </a:extLst>
                </p:cNvPr>
                <p:cNvSpPr/>
                <p:nvPr/>
              </p:nvSpPr>
              <p:spPr>
                <a:xfrm>
                  <a:off x="2539631" y="2330992"/>
                  <a:ext cx="3294650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Normalizing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the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Data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25" name="Rectangle: Rounded Corners 97">
                  <a:extLst>
                    <a:ext uri="{FF2B5EF4-FFF2-40B4-BE49-F238E27FC236}">
                      <a16:creationId xmlns:a16="http://schemas.microsoft.com/office/drawing/2014/main" id="{98320DB4-A703-6BE1-8718-6A3C8D3AFE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1" y="2330992"/>
                  <a:ext cx="3294650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ลูกศร: ขวา 25">
              <a:extLst>
                <a:ext uri="{FF2B5EF4-FFF2-40B4-BE49-F238E27FC236}">
                  <a16:creationId xmlns:a16="http://schemas.microsoft.com/office/drawing/2014/main" id="{8AF60643-1409-0FD8-ECD0-E589C8228E0A}"/>
                </a:ext>
              </a:extLst>
            </p:cNvPr>
            <p:cNvSpPr/>
            <p:nvPr/>
          </p:nvSpPr>
          <p:spPr>
            <a:xfrm>
              <a:off x="5870363" y="2331903"/>
              <a:ext cx="679052" cy="532611"/>
            </a:xfrm>
            <a:prstGeom prst="rightArrow">
              <a:avLst>
                <a:gd name="adj1" fmla="val 40725"/>
                <a:gd name="adj2" fmla="val 50000"/>
              </a:avLst>
            </a:prstGeom>
            <a:solidFill>
              <a:srgbClr val="8E5331"/>
            </a:solidFill>
            <a:ln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3" name="Rectangle: Rounded Corners 97">
              <a:extLst>
                <a:ext uri="{FF2B5EF4-FFF2-40B4-BE49-F238E27FC236}">
                  <a16:creationId xmlns:a16="http://schemas.microsoft.com/office/drawing/2014/main" id="{90D5D9B6-905F-32A1-D361-0FFED28A809C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3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5779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0" dur="1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2" dur="2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4" dur="11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6" dur="18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8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2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8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4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8" dur="17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0" dur="16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4" dur="1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6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8" dur="1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0" dur="9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1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4" dur="12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6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4" grpId="1" animBg="1"/>
      <p:bldP spid="75" grpId="0" animBg="1"/>
      <p:bldP spid="75" grpId="1" animBg="1"/>
      <p:bldP spid="91" grpId="0" animBg="1"/>
      <p:bldP spid="91" grpId="1" animBg="1"/>
      <p:bldP spid="92" grpId="0" animBg="1"/>
      <p:bldP spid="92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4" grpId="0"/>
      <p:bldP spid="5" grpId="0"/>
      <p:bldP spid="6" grpId="0" animBg="1"/>
      <p:bldP spid="7" grpId="0" animBg="1"/>
      <p:bldP spid="8" grpId="0" animBg="1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-7772395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DFB9E5-AC05-4798-ACD0-5133C473001F}"/>
              </a:ext>
            </a:extLst>
          </p:cNvPr>
          <p:cNvSpPr/>
          <p:nvPr/>
        </p:nvSpPr>
        <p:spPr>
          <a:xfrm>
            <a:off x="3587963" y="525720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46ABE3D-BC17-4061-9392-DADF272563A2}"/>
              </a:ext>
            </a:extLst>
          </p:cNvPr>
          <p:cNvSpPr/>
          <p:nvPr/>
        </p:nvSpPr>
        <p:spPr>
          <a:xfrm>
            <a:off x="3692248" y="5550066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32C2FFE-123B-4617-964B-E5283DBCF205}"/>
              </a:ext>
            </a:extLst>
          </p:cNvPr>
          <p:cNvSpPr/>
          <p:nvPr/>
        </p:nvSpPr>
        <p:spPr>
          <a:xfrm>
            <a:off x="3979320" y="530689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E7E7B67-3183-4BFB-903A-A0E9DA8B1657}"/>
              </a:ext>
            </a:extLst>
          </p:cNvPr>
          <p:cNvSpPr/>
          <p:nvPr/>
        </p:nvSpPr>
        <p:spPr>
          <a:xfrm>
            <a:off x="3391628" y="56212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EEA0AFC-36A4-4F20-9FA9-6618EE395A7B}"/>
              </a:ext>
            </a:extLst>
          </p:cNvPr>
          <p:cNvSpPr/>
          <p:nvPr/>
        </p:nvSpPr>
        <p:spPr>
          <a:xfrm>
            <a:off x="3393738" y="5942237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9F28CF-6C2F-40E1-9B35-A97BECB83279}"/>
              </a:ext>
            </a:extLst>
          </p:cNvPr>
          <p:cNvSpPr/>
          <p:nvPr/>
        </p:nvSpPr>
        <p:spPr>
          <a:xfrm>
            <a:off x="3969956" y="599629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5517547-737D-47B6-B637-346BF3739C4F}"/>
              </a:ext>
            </a:extLst>
          </p:cNvPr>
          <p:cNvSpPr/>
          <p:nvPr/>
        </p:nvSpPr>
        <p:spPr>
          <a:xfrm>
            <a:off x="3808230" y="632287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49BE416-9E2F-41A0-81EC-2A6BC6F853DA}"/>
              </a:ext>
            </a:extLst>
          </p:cNvPr>
          <p:cNvSpPr/>
          <p:nvPr/>
        </p:nvSpPr>
        <p:spPr>
          <a:xfrm>
            <a:off x="2944176" y="5518958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922D796-464E-4260-91FF-681C3755364A}"/>
              </a:ext>
            </a:extLst>
          </p:cNvPr>
          <p:cNvSpPr/>
          <p:nvPr/>
        </p:nvSpPr>
        <p:spPr>
          <a:xfrm>
            <a:off x="4155496" y="568012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6762B5B-4C69-4998-B539-5C921E51851C}"/>
              </a:ext>
            </a:extLst>
          </p:cNvPr>
          <p:cNvSpPr/>
          <p:nvPr/>
        </p:nvSpPr>
        <p:spPr>
          <a:xfrm>
            <a:off x="4391909" y="599966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9314ADB-BA3F-403F-8D11-48E280CDAF46}"/>
              </a:ext>
            </a:extLst>
          </p:cNvPr>
          <p:cNvSpPr/>
          <p:nvPr/>
        </p:nvSpPr>
        <p:spPr>
          <a:xfrm>
            <a:off x="3230618" y="633889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33D36B7-E9DF-4CA9-BA33-867138F8FD60}"/>
              </a:ext>
            </a:extLst>
          </p:cNvPr>
          <p:cNvSpPr/>
          <p:nvPr/>
        </p:nvSpPr>
        <p:spPr>
          <a:xfrm>
            <a:off x="4316464" y="6347162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4A04B89-36E9-4862-8253-221681445106}"/>
              </a:ext>
            </a:extLst>
          </p:cNvPr>
          <p:cNvSpPr/>
          <p:nvPr/>
        </p:nvSpPr>
        <p:spPr>
          <a:xfrm>
            <a:off x="2827375" y="6065281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B3E5CE5-FA6C-4E70-893B-132399170403}"/>
              </a:ext>
            </a:extLst>
          </p:cNvPr>
          <p:cNvSpPr/>
          <p:nvPr/>
        </p:nvSpPr>
        <p:spPr>
          <a:xfrm>
            <a:off x="4975473" y="557430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5B51158-7264-4829-9534-26802BF88CF4}"/>
              </a:ext>
            </a:extLst>
          </p:cNvPr>
          <p:cNvSpPr/>
          <p:nvPr/>
        </p:nvSpPr>
        <p:spPr>
          <a:xfrm>
            <a:off x="5211886" y="5893843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15D4C35-22C6-4FB5-8EA5-9EDCF6CF0AD9}"/>
              </a:ext>
            </a:extLst>
          </p:cNvPr>
          <p:cNvSpPr/>
          <p:nvPr/>
        </p:nvSpPr>
        <p:spPr>
          <a:xfrm>
            <a:off x="5136441" y="624134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41655A7B-EFFF-444E-8863-1F7E6BA04B79}"/>
              </a:ext>
            </a:extLst>
          </p:cNvPr>
          <p:cNvSpPr/>
          <p:nvPr/>
        </p:nvSpPr>
        <p:spPr>
          <a:xfrm>
            <a:off x="5566040" y="5573634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81896628-CA1C-4067-8041-2813779A8BF6}"/>
              </a:ext>
            </a:extLst>
          </p:cNvPr>
          <p:cNvSpPr/>
          <p:nvPr/>
        </p:nvSpPr>
        <p:spPr>
          <a:xfrm>
            <a:off x="4405276" y="532847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60672AA-1C5D-44B5-8310-7B9175EF9BF5}"/>
              </a:ext>
            </a:extLst>
          </p:cNvPr>
          <p:cNvSpPr/>
          <p:nvPr/>
        </p:nvSpPr>
        <p:spPr>
          <a:xfrm>
            <a:off x="4628290" y="568466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A477219-FDF6-4AEC-843F-97ED4C0DDEE4}"/>
              </a:ext>
            </a:extLst>
          </p:cNvPr>
          <p:cNvSpPr/>
          <p:nvPr/>
        </p:nvSpPr>
        <p:spPr>
          <a:xfrm>
            <a:off x="4271361" y="50254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0C2596-16D9-4A3B-85C7-00817CAEB834}"/>
              </a:ext>
            </a:extLst>
          </p:cNvPr>
          <p:cNvSpPr/>
          <p:nvPr/>
        </p:nvSpPr>
        <p:spPr>
          <a:xfrm>
            <a:off x="5538731" y="5967053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B5D4F2E-41B8-4F70-83BC-62942FE58AD7}"/>
              </a:ext>
            </a:extLst>
          </p:cNvPr>
          <p:cNvSpPr/>
          <p:nvPr/>
        </p:nvSpPr>
        <p:spPr>
          <a:xfrm>
            <a:off x="4887446" y="602284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F3D6BB59-A10A-4F17-9E4E-84DDD8E2F7D2}"/>
              </a:ext>
            </a:extLst>
          </p:cNvPr>
          <p:cNvSpPr/>
          <p:nvPr/>
        </p:nvSpPr>
        <p:spPr>
          <a:xfrm>
            <a:off x="4725720" y="634942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D02E281-AFFF-4187-8D5D-78A4E18BF69A}"/>
              </a:ext>
            </a:extLst>
          </p:cNvPr>
          <p:cNvSpPr/>
          <p:nvPr/>
        </p:nvSpPr>
        <p:spPr>
          <a:xfrm>
            <a:off x="8954575" y="531267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EEEDF2F-6157-4049-9494-9A36CFE06342}"/>
              </a:ext>
            </a:extLst>
          </p:cNvPr>
          <p:cNvSpPr/>
          <p:nvPr/>
        </p:nvSpPr>
        <p:spPr>
          <a:xfrm>
            <a:off x="9058860" y="5605543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DAFF41D-6C4B-4A2B-84B8-757E7CB8ADAD}"/>
              </a:ext>
            </a:extLst>
          </p:cNvPr>
          <p:cNvSpPr/>
          <p:nvPr/>
        </p:nvSpPr>
        <p:spPr>
          <a:xfrm>
            <a:off x="9345932" y="5362367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CF559A1-BB86-471D-8AEE-FFF4207EE0E6}"/>
              </a:ext>
            </a:extLst>
          </p:cNvPr>
          <p:cNvSpPr/>
          <p:nvPr/>
        </p:nvSpPr>
        <p:spPr>
          <a:xfrm>
            <a:off x="8758240" y="567672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B3693CA-58BC-4F3E-A51E-E4FE0A79B56F}"/>
              </a:ext>
            </a:extLst>
          </p:cNvPr>
          <p:cNvSpPr/>
          <p:nvPr/>
        </p:nvSpPr>
        <p:spPr>
          <a:xfrm>
            <a:off x="8760350" y="5997714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A53DAE3-6D03-46ED-B38C-9526356DA2B6}"/>
              </a:ext>
            </a:extLst>
          </p:cNvPr>
          <p:cNvSpPr/>
          <p:nvPr/>
        </p:nvSpPr>
        <p:spPr>
          <a:xfrm>
            <a:off x="9336568" y="605176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27C027C7-FDAC-4AC3-980F-22C20FC33601}"/>
              </a:ext>
            </a:extLst>
          </p:cNvPr>
          <p:cNvSpPr/>
          <p:nvPr/>
        </p:nvSpPr>
        <p:spPr>
          <a:xfrm>
            <a:off x="9174842" y="63783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C26E1A0-1673-4647-9761-D56AF9EAA85A}"/>
              </a:ext>
            </a:extLst>
          </p:cNvPr>
          <p:cNvSpPr/>
          <p:nvPr/>
        </p:nvSpPr>
        <p:spPr>
          <a:xfrm>
            <a:off x="8310788" y="557443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645371E-3690-4220-B2F5-93C8CEC522AD}"/>
              </a:ext>
            </a:extLst>
          </p:cNvPr>
          <p:cNvSpPr/>
          <p:nvPr/>
        </p:nvSpPr>
        <p:spPr>
          <a:xfrm>
            <a:off x="9522108" y="573560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219B946-8239-4416-91C8-029503346B76}"/>
              </a:ext>
            </a:extLst>
          </p:cNvPr>
          <p:cNvSpPr/>
          <p:nvPr/>
        </p:nvSpPr>
        <p:spPr>
          <a:xfrm>
            <a:off x="9758521" y="6055137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DDDB8D01-C656-49F3-A29C-5E9B1E85A043}"/>
              </a:ext>
            </a:extLst>
          </p:cNvPr>
          <p:cNvSpPr/>
          <p:nvPr/>
        </p:nvSpPr>
        <p:spPr>
          <a:xfrm>
            <a:off x="8597230" y="639437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73B3F84-70C8-4E49-B4E7-AA0B331680D6}"/>
              </a:ext>
            </a:extLst>
          </p:cNvPr>
          <p:cNvSpPr/>
          <p:nvPr/>
        </p:nvSpPr>
        <p:spPr>
          <a:xfrm>
            <a:off x="9683076" y="6402639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F42163B-0065-4098-9B7B-5F941696FBCF}"/>
              </a:ext>
            </a:extLst>
          </p:cNvPr>
          <p:cNvSpPr/>
          <p:nvPr/>
        </p:nvSpPr>
        <p:spPr>
          <a:xfrm>
            <a:off x="8193987" y="612075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39F6FE12-0E3E-4994-A2BF-F480D2A79B37}"/>
              </a:ext>
            </a:extLst>
          </p:cNvPr>
          <p:cNvSpPr/>
          <p:nvPr/>
        </p:nvSpPr>
        <p:spPr>
          <a:xfrm>
            <a:off x="10304328" y="500747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67685770-5A2F-4BC3-A517-F590FBA4FD80}"/>
              </a:ext>
            </a:extLst>
          </p:cNvPr>
          <p:cNvSpPr/>
          <p:nvPr/>
        </p:nvSpPr>
        <p:spPr>
          <a:xfrm>
            <a:off x="10540741" y="532700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574265E-9CD0-4EAF-896D-AF80A4BB0541}"/>
              </a:ext>
            </a:extLst>
          </p:cNvPr>
          <p:cNvSpPr/>
          <p:nvPr/>
        </p:nvSpPr>
        <p:spPr>
          <a:xfrm>
            <a:off x="10465296" y="567451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7115F9F-03D2-4327-967A-6CCF3242319E}"/>
              </a:ext>
            </a:extLst>
          </p:cNvPr>
          <p:cNvSpPr/>
          <p:nvPr/>
        </p:nvSpPr>
        <p:spPr>
          <a:xfrm>
            <a:off x="10894895" y="500679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7619AF03-A374-4AB4-BC97-C79D66A799EE}"/>
              </a:ext>
            </a:extLst>
          </p:cNvPr>
          <p:cNvSpPr/>
          <p:nvPr/>
        </p:nvSpPr>
        <p:spPr>
          <a:xfrm>
            <a:off x="9771888" y="5383955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14236C3-CE1F-4648-8E96-D6ECFAA5AA84}"/>
              </a:ext>
            </a:extLst>
          </p:cNvPr>
          <p:cNvSpPr/>
          <p:nvPr/>
        </p:nvSpPr>
        <p:spPr>
          <a:xfrm>
            <a:off x="9957145" y="511782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45C85B0-7831-40E6-BB2F-F252590491B8}"/>
              </a:ext>
            </a:extLst>
          </p:cNvPr>
          <p:cNvSpPr/>
          <p:nvPr/>
        </p:nvSpPr>
        <p:spPr>
          <a:xfrm>
            <a:off x="9637973" y="508096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683392DC-0DC1-496D-A61F-F0C49D996EA6}"/>
              </a:ext>
            </a:extLst>
          </p:cNvPr>
          <p:cNvSpPr/>
          <p:nvPr/>
        </p:nvSpPr>
        <p:spPr>
          <a:xfrm>
            <a:off x="10867586" y="5400218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8B0E8426-A56F-4592-9CE7-11D2A80791E1}"/>
              </a:ext>
            </a:extLst>
          </p:cNvPr>
          <p:cNvSpPr/>
          <p:nvPr/>
        </p:nvSpPr>
        <p:spPr>
          <a:xfrm>
            <a:off x="10216301" y="545601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0A0F25A-65E5-4FB3-9518-453EA9024FFF}"/>
              </a:ext>
            </a:extLst>
          </p:cNvPr>
          <p:cNvSpPr/>
          <p:nvPr/>
        </p:nvSpPr>
        <p:spPr>
          <a:xfrm>
            <a:off x="10054575" y="57825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0ED9A572-DA27-B521-F8CF-3BB9971BB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132" y="541782"/>
            <a:ext cx="9182222" cy="1115334"/>
          </a:xfrm>
          <a:prstGeom prst="rect">
            <a:avLst/>
          </a:prstGeom>
        </p:spPr>
      </p:pic>
      <p:sp>
        <p:nvSpPr>
          <p:cNvPr id="4" name="TextBox 100">
            <a:extLst>
              <a:ext uri="{FF2B5EF4-FFF2-40B4-BE49-F238E27FC236}">
                <a16:creationId xmlns:a16="http://schemas.microsoft.com/office/drawing/2014/main" id="{210A7988-7245-EF80-DAED-4C6DAC2D2A6A}"/>
              </a:ext>
            </a:extLst>
          </p:cNvPr>
          <p:cNvSpPr txBox="1"/>
          <p:nvPr/>
        </p:nvSpPr>
        <p:spPr>
          <a:xfrm>
            <a:off x="2613828" y="769482"/>
            <a:ext cx="7776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000" dirty="0">
                <a:ln w="28575">
                  <a:noFill/>
                </a:ln>
                <a:solidFill>
                  <a:srgbClr val="8E53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luai Buatchi" pitchFamily="2" charset="0"/>
                <a:cs typeface="MN Kluai Buatchi" pitchFamily="2" charset="0"/>
              </a:rPr>
              <a:t>การวิเคราะห์ความรู้สึก</a:t>
            </a:r>
            <a:r>
              <a:rPr lang="en-US" sz="4000" dirty="0">
                <a:ln w="28575">
                  <a:noFill/>
                </a:ln>
                <a:solidFill>
                  <a:srgbClr val="8E53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luai Buatchi" pitchFamily="2" charset="0"/>
                <a:cs typeface="MN Kluai Buatchi" pitchFamily="2" charset="0"/>
              </a:rPr>
              <a:t>(Sentiment analysis)</a:t>
            </a:r>
            <a:endParaRPr lang="id-ID" sz="4000" dirty="0">
              <a:ln w="28575">
                <a:noFill/>
              </a:ln>
              <a:solidFill>
                <a:srgbClr val="8E53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N Kluai Buatchi" pitchFamily="2" charset="0"/>
              <a:cs typeface="MN Kluai Buatchi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3F66D8-A49C-4348-905F-C33C18A18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662" y="-77306"/>
            <a:ext cx="1286681" cy="2210621"/>
          </a:xfrm>
          <a:prstGeom prst="rect">
            <a:avLst/>
          </a:prstGeom>
        </p:spPr>
      </p:pic>
      <p:grpSp>
        <p:nvGrpSpPr>
          <p:cNvPr id="12" name="กลุ่ม 11">
            <a:extLst>
              <a:ext uri="{FF2B5EF4-FFF2-40B4-BE49-F238E27FC236}">
                <a16:creationId xmlns:a16="http://schemas.microsoft.com/office/drawing/2014/main" id="{65B71381-49DC-3DFD-B2B4-B992F6D3D5BC}"/>
              </a:ext>
            </a:extLst>
          </p:cNvPr>
          <p:cNvGrpSpPr/>
          <p:nvPr/>
        </p:nvGrpSpPr>
        <p:grpSpPr>
          <a:xfrm>
            <a:off x="2078266" y="2003823"/>
            <a:ext cx="9291502" cy="701448"/>
            <a:chOff x="2008341" y="2219529"/>
            <a:chExt cx="9291502" cy="701448"/>
          </a:xfrm>
        </p:grpSpPr>
        <p:sp>
          <p:nvSpPr>
            <p:cNvPr id="13" name="Rectangle: Rounded Corners 101">
              <a:extLst>
                <a:ext uri="{FF2B5EF4-FFF2-40B4-BE49-F238E27FC236}">
                  <a16:creationId xmlns:a16="http://schemas.microsoft.com/office/drawing/2014/main" id="{9326A682-91A4-AA7D-352A-D2A4A00E2EA3}"/>
                </a:ext>
              </a:extLst>
            </p:cNvPr>
            <p:cNvSpPr/>
            <p:nvPr/>
          </p:nvSpPr>
          <p:spPr>
            <a:xfrm>
              <a:off x="7854121" y="2278457"/>
              <a:ext cx="3445722" cy="577109"/>
            </a:xfrm>
            <a:prstGeom prst="roundRect">
              <a:avLst>
                <a:gd name="adj" fmla="val 29695"/>
              </a:avLst>
            </a:prstGeom>
            <a:solidFill>
              <a:schemeClr val="bg1"/>
            </a:solidFill>
            <a:ln w="28575">
              <a:solidFill>
                <a:srgbClr val="D8AC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จัดข้อมูลที่ไม่จำเป็นทิ้งไป</a:t>
              </a:r>
              <a:endParaRPr lang="id-ID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: Rounded Corners 97">
                  <a:extLst>
                    <a:ext uri="{FF2B5EF4-FFF2-40B4-BE49-F238E27FC236}">
                      <a16:creationId xmlns:a16="http://schemas.microsoft.com/office/drawing/2014/main" id="{40C831BC-95B5-3C19-9EA0-95E8C923CEAD}"/>
                    </a:ext>
                  </a:extLst>
                </p:cNvPr>
                <p:cNvSpPr/>
                <p:nvPr/>
              </p:nvSpPr>
              <p:spPr>
                <a:xfrm>
                  <a:off x="2539630" y="2330992"/>
                  <a:ext cx="4355876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8E533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Removing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8E533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8E533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Noise</m:t>
                      </m:r>
                    </m:oMath>
                  </a14:m>
                  <a:r>
                    <a:rPr lang="en-US" sz="2800" dirty="0">
                      <a:solidFill>
                        <a:srgbClr val="8E5331"/>
                      </a:solidFill>
                      <a:latin typeface="MN Kluai Buatchi" pitchFamily="2" charset="0"/>
                      <a:cs typeface="MN Kluai Buatchi" pitchFamily="2" charset="0"/>
                    </a:rPr>
                    <a:t> from the Data</a:t>
                  </a:r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14" name="Rectangle: Rounded Corners 97">
                  <a:extLst>
                    <a:ext uri="{FF2B5EF4-FFF2-40B4-BE49-F238E27FC236}">
                      <a16:creationId xmlns:a16="http://schemas.microsoft.com/office/drawing/2014/main" id="{40C831BC-95B5-3C19-9EA0-95E8C923CE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0" y="2330992"/>
                  <a:ext cx="4355876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5"/>
                  <a:stretch>
                    <a:fillRect t="-16867" b="-31325"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ลูกศร: ขวา 14">
              <a:extLst>
                <a:ext uri="{FF2B5EF4-FFF2-40B4-BE49-F238E27FC236}">
                  <a16:creationId xmlns:a16="http://schemas.microsoft.com/office/drawing/2014/main" id="{82915665-2079-9E87-21AE-1EB34E93EF6B}"/>
                </a:ext>
              </a:extLst>
            </p:cNvPr>
            <p:cNvSpPr/>
            <p:nvPr/>
          </p:nvSpPr>
          <p:spPr>
            <a:xfrm>
              <a:off x="7089977" y="2331903"/>
              <a:ext cx="679052" cy="532611"/>
            </a:xfrm>
            <a:prstGeom prst="rightArrow">
              <a:avLst>
                <a:gd name="adj1" fmla="val 40725"/>
                <a:gd name="adj2" fmla="val 50000"/>
              </a:avLst>
            </a:prstGeom>
            <a:solidFill>
              <a:srgbClr val="8E5331"/>
            </a:solidFill>
            <a:ln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7" name="Rectangle: Rounded Corners 97">
              <a:extLst>
                <a:ext uri="{FF2B5EF4-FFF2-40B4-BE49-F238E27FC236}">
                  <a16:creationId xmlns:a16="http://schemas.microsoft.com/office/drawing/2014/main" id="{8F0EFBF3-8C26-B28E-CC7B-7EDDE8734CC4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4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18" name="กลุ่ม 17">
            <a:extLst>
              <a:ext uri="{FF2B5EF4-FFF2-40B4-BE49-F238E27FC236}">
                <a16:creationId xmlns:a16="http://schemas.microsoft.com/office/drawing/2014/main" id="{E8856D8D-36FF-74B9-9C2A-EBEE6642B5FE}"/>
              </a:ext>
            </a:extLst>
          </p:cNvPr>
          <p:cNvGrpSpPr/>
          <p:nvPr/>
        </p:nvGrpSpPr>
        <p:grpSpPr>
          <a:xfrm>
            <a:off x="2078266" y="2804174"/>
            <a:ext cx="9348999" cy="1012431"/>
            <a:chOff x="2008341" y="2219529"/>
            <a:chExt cx="9348999" cy="1012431"/>
          </a:xfrm>
        </p:grpSpPr>
        <p:sp>
          <p:nvSpPr>
            <p:cNvPr id="19" name="Rectangle: Rounded Corners 101">
              <a:extLst>
                <a:ext uri="{FF2B5EF4-FFF2-40B4-BE49-F238E27FC236}">
                  <a16:creationId xmlns:a16="http://schemas.microsoft.com/office/drawing/2014/main" id="{97667D40-C607-CDB4-CAD7-7A9DB3FE2AAB}"/>
                </a:ext>
              </a:extLst>
            </p:cNvPr>
            <p:cNvSpPr/>
            <p:nvPr/>
          </p:nvSpPr>
          <p:spPr>
            <a:xfrm>
              <a:off x="7450721" y="2278457"/>
              <a:ext cx="3906619" cy="953503"/>
            </a:xfrm>
            <a:prstGeom prst="roundRect">
              <a:avLst>
                <a:gd name="adj" fmla="val 29695"/>
              </a:avLst>
            </a:prstGeom>
            <a:solidFill>
              <a:schemeClr val="bg1"/>
            </a:solidFill>
            <a:ln w="28575">
              <a:solidFill>
                <a:srgbClr val="D8AC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ระบุความถี่ของคำนั้นๆในชุดข้อมูลตัวอย่าง</a:t>
              </a:r>
              <a:endParaRPr lang="id-ID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: Rounded Corners 97">
                  <a:extLst>
                    <a:ext uri="{FF2B5EF4-FFF2-40B4-BE49-F238E27FC236}">
                      <a16:creationId xmlns:a16="http://schemas.microsoft.com/office/drawing/2014/main" id="{14D807FA-ACD6-2F36-97D9-8AA54D05E90D}"/>
                    </a:ext>
                  </a:extLst>
                </p:cNvPr>
                <p:cNvSpPr/>
                <p:nvPr/>
              </p:nvSpPr>
              <p:spPr>
                <a:xfrm>
                  <a:off x="2539631" y="2330992"/>
                  <a:ext cx="3973942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Determining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Word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Density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20" name="Rectangle: Rounded Corners 97">
                  <a:extLst>
                    <a:ext uri="{FF2B5EF4-FFF2-40B4-BE49-F238E27FC236}">
                      <a16:creationId xmlns:a16="http://schemas.microsoft.com/office/drawing/2014/main" id="{14D807FA-ACD6-2F36-97D9-8AA54D05E9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1" y="2330992"/>
                  <a:ext cx="3973942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6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ลูกศร: ขวา 20">
              <a:extLst>
                <a:ext uri="{FF2B5EF4-FFF2-40B4-BE49-F238E27FC236}">
                  <a16:creationId xmlns:a16="http://schemas.microsoft.com/office/drawing/2014/main" id="{E765BE2F-8B96-55B3-58F8-81E15FBB7D99}"/>
                </a:ext>
              </a:extLst>
            </p:cNvPr>
            <p:cNvSpPr/>
            <p:nvPr/>
          </p:nvSpPr>
          <p:spPr>
            <a:xfrm>
              <a:off x="6650150" y="2331903"/>
              <a:ext cx="679052" cy="532611"/>
            </a:xfrm>
            <a:prstGeom prst="rightArrow">
              <a:avLst>
                <a:gd name="adj1" fmla="val 40725"/>
                <a:gd name="adj2" fmla="val 50000"/>
              </a:avLst>
            </a:prstGeom>
            <a:solidFill>
              <a:srgbClr val="8E5331"/>
            </a:solidFill>
            <a:ln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22" name="Rectangle: Rounded Corners 97">
              <a:extLst>
                <a:ext uri="{FF2B5EF4-FFF2-40B4-BE49-F238E27FC236}">
                  <a16:creationId xmlns:a16="http://schemas.microsoft.com/office/drawing/2014/main" id="{D1A41E8D-E46E-E306-3A1A-DD9F2E5FCC1F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5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23" name="กลุ่ม 22">
            <a:extLst>
              <a:ext uri="{FF2B5EF4-FFF2-40B4-BE49-F238E27FC236}">
                <a16:creationId xmlns:a16="http://schemas.microsoft.com/office/drawing/2014/main" id="{1809D06E-C2AA-5A12-605D-5596A8735143}"/>
              </a:ext>
            </a:extLst>
          </p:cNvPr>
          <p:cNvGrpSpPr/>
          <p:nvPr/>
        </p:nvGrpSpPr>
        <p:grpSpPr>
          <a:xfrm>
            <a:off x="2078266" y="3966063"/>
            <a:ext cx="9348998" cy="1428408"/>
            <a:chOff x="2008341" y="2219529"/>
            <a:chExt cx="9348998" cy="1428408"/>
          </a:xfrm>
        </p:grpSpPr>
        <p:sp>
          <p:nvSpPr>
            <p:cNvPr id="24" name="Rectangle: Rounded Corners 101">
              <a:extLst>
                <a:ext uri="{FF2B5EF4-FFF2-40B4-BE49-F238E27FC236}">
                  <a16:creationId xmlns:a16="http://schemas.microsoft.com/office/drawing/2014/main" id="{CE5ADFFB-244D-27C6-9B92-0FBF24DC00F4}"/>
                </a:ext>
              </a:extLst>
            </p:cNvPr>
            <p:cNvSpPr/>
            <p:nvPr/>
          </p:nvSpPr>
          <p:spPr>
            <a:xfrm>
              <a:off x="7962969" y="2278456"/>
              <a:ext cx="3394370" cy="1369481"/>
            </a:xfrm>
            <a:prstGeom prst="roundRect">
              <a:avLst>
                <a:gd name="adj" fmla="val 29695"/>
              </a:avLst>
            </a:prstGeom>
            <a:solidFill>
              <a:schemeClr val="bg1"/>
            </a:solidFill>
            <a:ln w="28575">
              <a:solidFill>
                <a:srgbClr val="D8AC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สร้างดิกชันนารี(แบ่งข้อมูลเป็น 2 ชุด คือ </a:t>
              </a:r>
              <a:r>
                <a:rPr lang="en-US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Training set, Testing set</a:t>
              </a:r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)</a:t>
              </a:r>
              <a:endParaRPr lang="id-ID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: Rounded Corners 97">
                  <a:extLst>
                    <a:ext uri="{FF2B5EF4-FFF2-40B4-BE49-F238E27FC236}">
                      <a16:creationId xmlns:a16="http://schemas.microsoft.com/office/drawing/2014/main" id="{98320DB4-A703-6BE1-8718-6A3C8D3AFE80}"/>
                    </a:ext>
                  </a:extLst>
                </p:cNvPr>
                <p:cNvSpPr/>
                <p:nvPr/>
              </p:nvSpPr>
              <p:spPr>
                <a:xfrm>
                  <a:off x="2539630" y="2330992"/>
                  <a:ext cx="4647829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Preparing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Data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for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the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Model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25" name="Rectangle: Rounded Corners 97">
                  <a:extLst>
                    <a:ext uri="{FF2B5EF4-FFF2-40B4-BE49-F238E27FC236}">
                      <a16:creationId xmlns:a16="http://schemas.microsoft.com/office/drawing/2014/main" id="{98320DB4-A703-6BE1-8718-6A3C8D3AFE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0" y="2330992"/>
                  <a:ext cx="4647829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ลูกศร: ขวา 25">
              <a:extLst>
                <a:ext uri="{FF2B5EF4-FFF2-40B4-BE49-F238E27FC236}">
                  <a16:creationId xmlns:a16="http://schemas.microsoft.com/office/drawing/2014/main" id="{8AF60643-1409-0FD8-ECD0-E589C8228E0A}"/>
                </a:ext>
              </a:extLst>
            </p:cNvPr>
            <p:cNvSpPr/>
            <p:nvPr/>
          </p:nvSpPr>
          <p:spPr>
            <a:xfrm>
              <a:off x="7261189" y="2331903"/>
              <a:ext cx="679052" cy="532611"/>
            </a:xfrm>
            <a:prstGeom prst="rightArrow">
              <a:avLst>
                <a:gd name="adj1" fmla="val 40725"/>
                <a:gd name="adj2" fmla="val 50000"/>
              </a:avLst>
            </a:prstGeom>
            <a:solidFill>
              <a:srgbClr val="8E5331"/>
            </a:solidFill>
            <a:ln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3" name="Rectangle: Rounded Corners 97">
              <a:extLst>
                <a:ext uri="{FF2B5EF4-FFF2-40B4-BE49-F238E27FC236}">
                  <a16:creationId xmlns:a16="http://schemas.microsoft.com/office/drawing/2014/main" id="{90D5D9B6-905F-32A1-D361-0FFED28A809C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6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EAA3C515-C627-032A-2E71-61665818FA4D}"/>
              </a:ext>
            </a:extLst>
          </p:cNvPr>
          <p:cNvGrpSpPr/>
          <p:nvPr/>
        </p:nvGrpSpPr>
        <p:grpSpPr>
          <a:xfrm>
            <a:off x="2078266" y="5490038"/>
            <a:ext cx="9291502" cy="902359"/>
            <a:chOff x="2008341" y="2219529"/>
            <a:chExt cx="9291502" cy="902359"/>
          </a:xfrm>
        </p:grpSpPr>
        <p:sp>
          <p:nvSpPr>
            <p:cNvPr id="9" name="Rectangle: Rounded Corners 101">
              <a:extLst>
                <a:ext uri="{FF2B5EF4-FFF2-40B4-BE49-F238E27FC236}">
                  <a16:creationId xmlns:a16="http://schemas.microsoft.com/office/drawing/2014/main" id="{8D5648C7-D287-0292-CAF4-9B45FDB2B6A4}"/>
                </a:ext>
              </a:extLst>
            </p:cNvPr>
            <p:cNvSpPr/>
            <p:nvPr/>
          </p:nvSpPr>
          <p:spPr>
            <a:xfrm>
              <a:off x="7854121" y="2278457"/>
              <a:ext cx="3445722" cy="843431"/>
            </a:xfrm>
            <a:prstGeom prst="roundRect">
              <a:avLst>
                <a:gd name="adj" fmla="val 29695"/>
              </a:avLst>
            </a:prstGeom>
            <a:solidFill>
              <a:schemeClr val="bg1"/>
            </a:solidFill>
            <a:ln w="28575">
              <a:solidFill>
                <a:srgbClr val="D8AC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สร้างแบบจำลองและทดสอบ</a:t>
              </a:r>
              <a:endParaRPr lang="id-ID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p:sp>
          <p:nvSpPr>
            <p:cNvPr id="16" name="Rectangle: Rounded Corners 97">
              <a:extLst>
                <a:ext uri="{FF2B5EF4-FFF2-40B4-BE49-F238E27FC236}">
                  <a16:creationId xmlns:a16="http://schemas.microsoft.com/office/drawing/2014/main" id="{891AA937-BC7C-17C5-F097-FDBD29EED124}"/>
                </a:ext>
              </a:extLst>
            </p:cNvPr>
            <p:cNvSpPr/>
            <p:nvPr/>
          </p:nvSpPr>
          <p:spPr>
            <a:xfrm>
              <a:off x="2539629" y="2330992"/>
              <a:ext cx="4456099" cy="475010"/>
            </a:xfrm>
            <a:prstGeom prst="roundRect">
              <a:avLst>
                <a:gd name="adj" fmla="val 50000"/>
              </a:avLst>
            </a:prstGeom>
            <a:solidFill>
              <a:srgbClr val="DFBB9D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rPr>
                <a:t>Building and Testing the Model </a:t>
              </a:r>
              <a:endParaRPr lang="id-ID" sz="28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p:sp>
          <p:nvSpPr>
            <p:cNvPr id="34" name="ลูกศร: ขวา 33">
              <a:extLst>
                <a:ext uri="{FF2B5EF4-FFF2-40B4-BE49-F238E27FC236}">
                  <a16:creationId xmlns:a16="http://schemas.microsoft.com/office/drawing/2014/main" id="{3AB4B447-EA0D-1C61-2C31-BD9DCD4600B5}"/>
                </a:ext>
              </a:extLst>
            </p:cNvPr>
            <p:cNvSpPr/>
            <p:nvPr/>
          </p:nvSpPr>
          <p:spPr>
            <a:xfrm>
              <a:off x="7089977" y="2331903"/>
              <a:ext cx="679052" cy="532611"/>
            </a:xfrm>
            <a:prstGeom prst="rightArrow">
              <a:avLst>
                <a:gd name="adj1" fmla="val 40725"/>
                <a:gd name="adj2" fmla="val 50000"/>
              </a:avLst>
            </a:prstGeom>
            <a:solidFill>
              <a:srgbClr val="8E5331"/>
            </a:solidFill>
            <a:ln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5" name="Rectangle: Rounded Corners 97">
              <a:extLst>
                <a:ext uri="{FF2B5EF4-FFF2-40B4-BE49-F238E27FC236}">
                  <a16:creationId xmlns:a16="http://schemas.microsoft.com/office/drawing/2014/main" id="{8259F944-7D02-7E55-97E9-88EEBD1D7072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7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6641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0" dur="1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2" dur="2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4" dur="11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6" dur="18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8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2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8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4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8" dur="17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0" dur="16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4" dur="1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6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8" dur="1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0" dur="9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1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4" dur="12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6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4" grpId="1" animBg="1"/>
      <p:bldP spid="75" grpId="0" animBg="1"/>
      <p:bldP spid="75" grpId="1" animBg="1"/>
      <p:bldP spid="91" grpId="0" animBg="1"/>
      <p:bldP spid="91" grpId="1" animBg="1"/>
      <p:bldP spid="92" grpId="0" animBg="1"/>
      <p:bldP spid="92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-7772395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AEDE6C-EBC9-4A4C-9CA9-92CC229C7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132" y="541782"/>
            <a:ext cx="8905613" cy="1115334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DFB9E5-AC05-4798-ACD0-5133C473001F}"/>
              </a:ext>
            </a:extLst>
          </p:cNvPr>
          <p:cNvSpPr/>
          <p:nvPr/>
        </p:nvSpPr>
        <p:spPr>
          <a:xfrm>
            <a:off x="3587963" y="525720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46ABE3D-BC17-4061-9392-DADF272563A2}"/>
              </a:ext>
            </a:extLst>
          </p:cNvPr>
          <p:cNvSpPr/>
          <p:nvPr/>
        </p:nvSpPr>
        <p:spPr>
          <a:xfrm>
            <a:off x="3692248" y="5550066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32C2FFE-123B-4617-964B-E5283DBCF205}"/>
              </a:ext>
            </a:extLst>
          </p:cNvPr>
          <p:cNvSpPr/>
          <p:nvPr/>
        </p:nvSpPr>
        <p:spPr>
          <a:xfrm>
            <a:off x="3979320" y="530689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E7E7B67-3183-4BFB-903A-A0E9DA8B1657}"/>
              </a:ext>
            </a:extLst>
          </p:cNvPr>
          <p:cNvSpPr/>
          <p:nvPr/>
        </p:nvSpPr>
        <p:spPr>
          <a:xfrm>
            <a:off x="3391628" y="56212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EEA0AFC-36A4-4F20-9FA9-6618EE395A7B}"/>
              </a:ext>
            </a:extLst>
          </p:cNvPr>
          <p:cNvSpPr/>
          <p:nvPr/>
        </p:nvSpPr>
        <p:spPr>
          <a:xfrm>
            <a:off x="3393738" y="5942237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9F28CF-6C2F-40E1-9B35-A97BECB83279}"/>
              </a:ext>
            </a:extLst>
          </p:cNvPr>
          <p:cNvSpPr/>
          <p:nvPr/>
        </p:nvSpPr>
        <p:spPr>
          <a:xfrm>
            <a:off x="3969956" y="599629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5517547-737D-47B6-B637-346BF3739C4F}"/>
              </a:ext>
            </a:extLst>
          </p:cNvPr>
          <p:cNvSpPr/>
          <p:nvPr/>
        </p:nvSpPr>
        <p:spPr>
          <a:xfrm>
            <a:off x="3808230" y="632287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49BE416-9E2F-41A0-81EC-2A6BC6F853DA}"/>
              </a:ext>
            </a:extLst>
          </p:cNvPr>
          <p:cNvSpPr/>
          <p:nvPr/>
        </p:nvSpPr>
        <p:spPr>
          <a:xfrm>
            <a:off x="2944176" y="5518958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922D796-464E-4260-91FF-681C3755364A}"/>
              </a:ext>
            </a:extLst>
          </p:cNvPr>
          <p:cNvSpPr/>
          <p:nvPr/>
        </p:nvSpPr>
        <p:spPr>
          <a:xfrm>
            <a:off x="4155496" y="568012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6762B5B-4C69-4998-B539-5C921E51851C}"/>
              </a:ext>
            </a:extLst>
          </p:cNvPr>
          <p:cNvSpPr/>
          <p:nvPr/>
        </p:nvSpPr>
        <p:spPr>
          <a:xfrm>
            <a:off x="4391909" y="599966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9314ADB-BA3F-403F-8D11-48E280CDAF46}"/>
              </a:ext>
            </a:extLst>
          </p:cNvPr>
          <p:cNvSpPr/>
          <p:nvPr/>
        </p:nvSpPr>
        <p:spPr>
          <a:xfrm>
            <a:off x="3230618" y="633889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33D36B7-E9DF-4CA9-BA33-867138F8FD60}"/>
              </a:ext>
            </a:extLst>
          </p:cNvPr>
          <p:cNvSpPr/>
          <p:nvPr/>
        </p:nvSpPr>
        <p:spPr>
          <a:xfrm>
            <a:off x="4316464" y="6347162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4A04B89-36E9-4862-8253-221681445106}"/>
              </a:ext>
            </a:extLst>
          </p:cNvPr>
          <p:cNvSpPr/>
          <p:nvPr/>
        </p:nvSpPr>
        <p:spPr>
          <a:xfrm>
            <a:off x="2827375" y="6065281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B3E5CE5-FA6C-4E70-893B-132399170403}"/>
              </a:ext>
            </a:extLst>
          </p:cNvPr>
          <p:cNvSpPr/>
          <p:nvPr/>
        </p:nvSpPr>
        <p:spPr>
          <a:xfrm>
            <a:off x="4975473" y="557430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5B51158-7264-4829-9534-26802BF88CF4}"/>
              </a:ext>
            </a:extLst>
          </p:cNvPr>
          <p:cNvSpPr/>
          <p:nvPr/>
        </p:nvSpPr>
        <p:spPr>
          <a:xfrm>
            <a:off x="5211886" y="5893843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15D4C35-22C6-4FB5-8EA5-9EDCF6CF0AD9}"/>
              </a:ext>
            </a:extLst>
          </p:cNvPr>
          <p:cNvSpPr/>
          <p:nvPr/>
        </p:nvSpPr>
        <p:spPr>
          <a:xfrm>
            <a:off x="5136441" y="624134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41655A7B-EFFF-444E-8863-1F7E6BA04B79}"/>
              </a:ext>
            </a:extLst>
          </p:cNvPr>
          <p:cNvSpPr/>
          <p:nvPr/>
        </p:nvSpPr>
        <p:spPr>
          <a:xfrm>
            <a:off x="5566040" y="5573634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81896628-CA1C-4067-8041-2813779A8BF6}"/>
              </a:ext>
            </a:extLst>
          </p:cNvPr>
          <p:cNvSpPr/>
          <p:nvPr/>
        </p:nvSpPr>
        <p:spPr>
          <a:xfrm>
            <a:off x="4405276" y="532847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60672AA-1C5D-44B5-8310-7B9175EF9BF5}"/>
              </a:ext>
            </a:extLst>
          </p:cNvPr>
          <p:cNvSpPr/>
          <p:nvPr/>
        </p:nvSpPr>
        <p:spPr>
          <a:xfrm>
            <a:off x="4628290" y="568466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A477219-FDF6-4AEC-843F-97ED4C0DDEE4}"/>
              </a:ext>
            </a:extLst>
          </p:cNvPr>
          <p:cNvSpPr/>
          <p:nvPr/>
        </p:nvSpPr>
        <p:spPr>
          <a:xfrm>
            <a:off x="4271361" y="50254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0C2596-16D9-4A3B-85C7-00817CAEB834}"/>
              </a:ext>
            </a:extLst>
          </p:cNvPr>
          <p:cNvSpPr/>
          <p:nvPr/>
        </p:nvSpPr>
        <p:spPr>
          <a:xfrm>
            <a:off x="5538731" y="5967053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B5D4F2E-41B8-4F70-83BC-62942FE58AD7}"/>
              </a:ext>
            </a:extLst>
          </p:cNvPr>
          <p:cNvSpPr/>
          <p:nvPr/>
        </p:nvSpPr>
        <p:spPr>
          <a:xfrm>
            <a:off x="4887446" y="602284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F3D6BB59-A10A-4F17-9E4E-84DDD8E2F7D2}"/>
              </a:ext>
            </a:extLst>
          </p:cNvPr>
          <p:cNvSpPr/>
          <p:nvPr/>
        </p:nvSpPr>
        <p:spPr>
          <a:xfrm>
            <a:off x="4725720" y="634942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716AE2A-9FF6-4B13-84FE-FACDF6733A13}"/>
              </a:ext>
            </a:extLst>
          </p:cNvPr>
          <p:cNvSpPr txBox="1"/>
          <p:nvPr/>
        </p:nvSpPr>
        <p:spPr>
          <a:xfrm>
            <a:off x="2613828" y="769482"/>
            <a:ext cx="7776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 w="28575">
                  <a:noFill/>
                </a:ln>
                <a:solidFill>
                  <a:srgbClr val="C988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EX1 Class Diagram To do list</a:t>
            </a:r>
            <a:endParaRPr lang="id-ID" sz="4000" dirty="0">
              <a:ln w="28575">
                <a:noFill/>
              </a:ln>
              <a:solidFill>
                <a:srgbClr val="C988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3F66D8-A49C-4348-905F-C33C18A18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662" y="-77306"/>
            <a:ext cx="1286681" cy="2210621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BD02E281-AFFF-4187-8D5D-78A4E18BF69A}"/>
              </a:ext>
            </a:extLst>
          </p:cNvPr>
          <p:cNvSpPr/>
          <p:nvPr/>
        </p:nvSpPr>
        <p:spPr>
          <a:xfrm>
            <a:off x="8954575" y="531267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EEEDF2F-6157-4049-9494-9A36CFE06342}"/>
              </a:ext>
            </a:extLst>
          </p:cNvPr>
          <p:cNvSpPr/>
          <p:nvPr/>
        </p:nvSpPr>
        <p:spPr>
          <a:xfrm>
            <a:off x="9058860" y="5605543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DAFF41D-6C4B-4A2B-84B8-757E7CB8ADAD}"/>
              </a:ext>
            </a:extLst>
          </p:cNvPr>
          <p:cNvSpPr/>
          <p:nvPr/>
        </p:nvSpPr>
        <p:spPr>
          <a:xfrm>
            <a:off x="9345932" y="5362367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CF559A1-BB86-471D-8AEE-FFF4207EE0E6}"/>
              </a:ext>
            </a:extLst>
          </p:cNvPr>
          <p:cNvSpPr/>
          <p:nvPr/>
        </p:nvSpPr>
        <p:spPr>
          <a:xfrm>
            <a:off x="8758240" y="567672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B3693CA-58BC-4F3E-A51E-E4FE0A79B56F}"/>
              </a:ext>
            </a:extLst>
          </p:cNvPr>
          <p:cNvSpPr/>
          <p:nvPr/>
        </p:nvSpPr>
        <p:spPr>
          <a:xfrm>
            <a:off x="8760350" y="5997714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A53DAE3-6D03-46ED-B38C-9526356DA2B6}"/>
              </a:ext>
            </a:extLst>
          </p:cNvPr>
          <p:cNvSpPr/>
          <p:nvPr/>
        </p:nvSpPr>
        <p:spPr>
          <a:xfrm>
            <a:off x="9336568" y="605176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27C027C7-FDAC-4AC3-980F-22C20FC33601}"/>
              </a:ext>
            </a:extLst>
          </p:cNvPr>
          <p:cNvSpPr/>
          <p:nvPr/>
        </p:nvSpPr>
        <p:spPr>
          <a:xfrm>
            <a:off x="9174842" y="63783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C26E1A0-1673-4647-9761-D56AF9EAA85A}"/>
              </a:ext>
            </a:extLst>
          </p:cNvPr>
          <p:cNvSpPr/>
          <p:nvPr/>
        </p:nvSpPr>
        <p:spPr>
          <a:xfrm>
            <a:off x="8310788" y="557443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645371E-3690-4220-B2F5-93C8CEC522AD}"/>
              </a:ext>
            </a:extLst>
          </p:cNvPr>
          <p:cNvSpPr/>
          <p:nvPr/>
        </p:nvSpPr>
        <p:spPr>
          <a:xfrm>
            <a:off x="9522108" y="573560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219B946-8239-4416-91C8-029503346B76}"/>
              </a:ext>
            </a:extLst>
          </p:cNvPr>
          <p:cNvSpPr/>
          <p:nvPr/>
        </p:nvSpPr>
        <p:spPr>
          <a:xfrm>
            <a:off x="9758521" y="6055137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DDDB8D01-C656-49F3-A29C-5E9B1E85A043}"/>
              </a:ext>
            </a:extLst>
          </p:cNvPr>
          <p:cNvSpPr/>
          <p:nvPr/>
        </p:nvSpPr>
        <p:spPr>
          <a:xfrm>
            <a:off x="8597230" y="639437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73B3F84-70C8-4E49-B4E7-AA0B331680D6}"/>
              </a:ext>
            </a:extLst>
          </p:cNvPr>
          <p:cNvSpPr/>
          <p:nvPr/>
        </p:nvSpPr>
        <p:spPr>
          <a:xfrm>
            <a:off x="9683076" y="6402639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F42163B-0065-4098-9B7B-5F941696FBCF}"/>
              </a:ext>
            </a:extLst>
          </p:cNvPr>
          <p:cNvSpPr/>
          <p:nvPr/>
        </p:nvSpPr>
        <p:spPr>
          <a:xfrm>
            <a:off x="8193987" y="612075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39F6FE12-0E3E-4994-A2BF-F480D2A79B37}"/>
              </a:ext>
            </a:extLst>
          </p:cNvPr>
          <p:cNvSpPr/>
          <p:nvPr/>
        </p:nvSpPr>
        <p:spPr>
          <a:xfrm>
            <a:off x="10304328" y="500747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67685770-5A2F-4BC3-A517-F590FBA4FD80}"/>
              </a:ext>
            </a:extLst>
          </p:cNvPr>
          <p:cNvSpPr/>
          <p:nvPr/>
        </p:nvSpPr>
        <p:spPr>
          <a:xfrm>
            <a:off x="10540741" y="532700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574265E-9CD0-4EAF-896D-AF80A4BB0541}"/>
              </a:ext>
            </a:extLst>
          </p:cNvPr>
          <p:cNvSpPr/>
          <p:nvPr/>
        </p:nvSpPr>
        <p:spPr>
          <a:xfrm>
            <a:off x="10465296" y="567451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7115F9F-03D2-4327-967A-6CCF3242319E}"/>
              </a:ext>
            </a:extLst>
          </p:cNvPr>
          <p:cNvSpPr/>
          <p:nvPr/>
        </p:nvSpPr>
        <p:spPr>
          <a:xfrm>
            <a:off x="10894895" y="500679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7619AF03-A374-4AB4-BC97-C79D66A799EE}"/>
              </a:ext>
            </a:extLst>
          </p:cNvPr>
          <p:cNvSpPr/>
          <p:nvPr/>
        </p:nvSpPr>
        <p:spPr>
          <a:xfrm>
            <a:off x="9771888" y="5383955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14236C3-CE1F-4648-8E96-D6ECFAA5AA84}"/>
              </a:ext>
            </a:extLst>
          </p:cNvPr>
          <p:cNvSpPr/>
          <p:nvPr/>
        </p:nvSpPr>
        <p:spPr>
          <a:xfrm>
            <a:off x="9957145" y="511782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45C85B0-7831-40E6-BB2F-F252590491B8}"/>
              </a:ext>
            </a:extLst>
          </p:cNvPr>
          <p:cNvSpPr/>
          <p:nvPr/>
        </p:nvSpPr>
        <p:spPr>
          <a:xfrm>
            <a:off x="9637973" y="508096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683392DC-0DC1-496D-A61F-F0C49D996EA6}"/>
              </a:ext>
            </a:extLst>
          </p:cNvPr>
          <p:cNvSpPr/>
          <p:nvPr/>
        </p:nvSpPr>
        <p:spPr>
          <a:xfrm>
            <a:off x="10867586" y="5400218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8B0E8426-A56F-4592-9CE7-11D2A80791E1}"/>
              </a:ext>
            </a:extLst>
          </p:cNvPr>
          <p:cNvSpPr/>
          <p:nvPr/>
        </p:nvSpPr>
        <p:spPr>
          <a:xfrm>
            <a:off x="10216301" y="545601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0A0F25A-65E5-4FB3-9518-453EA9024FFF}"/>
              </a:ext>
            </a:extLst>
          </p:cNvPr>
          <p:cNvSpPr/>
          <p:nvPr/>
        </p:nvSpPr>
        <p:spPr>
          <a:xfrm>
            <a:off x="10054575" y="57825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333D5F6C-FD4F-A9EC-89E2-060D459898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060" y="2173350"/>
            <a:ext cx="5456117" cy="3441550"/>
          </a:xfrm>
          <a:prstGeom prst="rect">
            <a:avLst/>
          </a:prstGeom>
        </p:spPr>
      </p:pic>
      <p:graphicFrame>
        <p:nvGraphicFramePr>
          <p:cNvPr id="3" name="ตาราง 3">
            <a:extLst>
              <a:ext uri="{FF2B5EF4-FFF2-40B4-BE49-F238E27FC236}">
                <a16:creationId xmlns:a16="http://schemas.microsoft.com/office/drawing/2014/main" id="{FCA0C29F-85D4-3A68-552D-D99B35A95F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821697"/>
              </p:ext>
            </p:extLst>
          </p:nvPr>
        </p:nvGraphicFramePr>
        <p:xfrm>
          <a:off x="2155738" y="2396291"/>
          <a:ext cx="2099437" cy="1478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9437">
                  <a:extLst>
                    <a:ext uri="{9D8B030D-6E8A-4147-A177-3AD203B41FA5}">
                      <a16:colId xmlns:a16="http://schemas.microsoft.com/office/drawing/2014/main" val="3808897864"/>
                    </a:ext>
                  </a:extLst>
                </a:gridCol>
              </a:tblGrid>
              <a:tr h="38500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8E5331"/>
                          </a:solidFill>
                          <a:latin typeface="Abadi Extra Light" panose="020B0604020202020204" pitchFamily="34" charset="0"/>
                        </a:rPr>
                        <a:t>User</a:t>
                      </a:r>
                      <a:endParaRPr lang="th-TH" sz="1400" dirty="0">
                        <a:solidFill>
                          <a:srgbClr val="8E5331"/>
                        </a:solidFill>
                        <a:latin typeface="Abadi Extra Light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8E53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53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53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53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202881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dirty="0">
                          <a:solidFill>
                            <a:srgbClr val="8E5331"/>
                          </a:solidFill>
                          <a:latin typeface="Abadi Extra Light" panose="020B0604020202020204" pitchFamily="34" charset="0"/>
                        </a:rPr>
                        <a:t>Name: String</a:t>
                      </a:r>
                    </a:p>
                  </a:txBody>
                  <a:tcPr>
                    <a:lnL w="12700" cap="flat" cmpd="sng" algn="ctr">
                      <a:solidFill>
                        <a:srgbClr val="8E53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53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53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53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30042"/>
                  </a:ext>
                </a:extLst>
              </a:tr>
              <a:tr h="61104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8E5331"/>
                          </a:solidFill>
                          <a:latin typeface="Abadi Extra Light" panose="020B0604020202020204" pitchFamily="34" charset="0"/>
                        </a:rPr>
                        <a:t>+  </a:t>
                      </a:r>
                      <a:r>
                        <a:rPr lang="en-US" sz="1400" dirty="0" err="1">
                          <a:solidFill>
                            <a:srgbClr val="8E5331"/>
                          </a:solidFill>
                          <a:latin typeface="Abadi Extra Light" panose="020B0604020202020204" pitchFamily="34" charset="0"/>
                        </a:rPr>
                        <a:t>getName</a:t>
                      </a:r>
                      <a:r>
                        <a:rPr lang="en-US" sz="1400" dirty="0">
                          <a:solidFill>
                            <a:srgbClr val="8E5331"/>
                          </a:solidFill>
                          <a:latin typeface="Abadi Extra Light" panose="020B0604020202020204" pitchFamily="34" charset="0"/>
                        </a:rPr>
                        <a:t>: String</a:t>
                      </a:r>
                    </a:p>
                    <a:p>
                      <a:r>
                        <a:rPr lang="en-US" sz="1400" dirty="0">
                          <a:solidFill>
                            <a:srgbClr val="8E5331"/>
                          </a:solidFill>
                          <a:latin typeface="Abadi Extra Light" panose="020B0604020202020204" pitchFamily="34" charset="0"/>
                        </a:rPr>
                        <a:t>+  </a:t>
                      </a:r>
                      <a:r>
                        <a:rPr lang="en-US" sz="1400" dirty="0" err="1">
                          <a:solidFill>
                            <a:srgbClr val="8E5331"/>
                          </a:solidFill>
                          <a:latin typeface="Abadi Extra Light" panose="020B0604020202020204" pitchFamily="34" charset="0"/>
                        </a:rPr>
                        <a:t>addToDoList</a:t>
                      </a:r>
                      <a:r>
                        <a:rPr lang="en-US" sz="1400" dirty="0">
                          <a:solidFill>
                            <a:srgbClr val="8E5331"/>
                          </a:solidFill>
                          <a:latin typeface="Abadi Extra Light" panose="020B0604020202020204" pitchFamily="34" charset="0"/>
                        </a:rPr>
                        <a:t>: void</a:t>
                      </a:r>
                    </a:p>
                    <a:p>
                      <a:r>
                        <a:rPr lang="en-US" sz="1400" dirty="0">
                          <a:solidFill>
                            <a:srgbClr val="8E5331"/>
                          </a:solidFill>
                          <a:latin typeface="Abadi Extra Light" panose="020B0604020202020204" pitchFamily="34" charset="0"/>
                        </a:rPr>
                        <a:t>+  </a:t>
                      </a:r>
                      <a:r>
                        <a:rPr lang="en-US" sz="1400" dirty="0" err="1">
                          <a:solidFill>
                            <a:srgbClr val="8E5331"/>
                          </a:solidFill>
                          <a:latin typeface="Abadi Extra Light" panose="020B0604020202020204" pitchFamily="34" charset="0"/>
                        </a:rPr>
                        <a:t>removeToDoList</a:t>
                      </a:r>
                      <a:r>
                        <a:rPr lang="en-US" sz="1400">
                          <a:solidFill>
                            <a:srgbClr val="8E5331"/>
                          </a:solidFill>
                          <a:latin typeface="Abadi Extra Light" panose="020B0604020202020204" pitchFamily="34" charset="0"/>
                        </a:rPr>
                        <a:t>: void</a:t>
                      </a:r>
                      <a:endParaRPr lang="th-TH" sz="1400" dirty="0">
                        <a:solidFill>
                          <a:srgbClr val="8E5331"/>
                        </a:solidFill>
                        <a:latin typeface="Abadi Extra Light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8E53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53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53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53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781469"/>
                  </a:ext>
                </a:extLst>
              </a:tr>
            </a:tbl>
          </a:graphicData>
        </a:graphic>
      </p:graphicFrame>
      <p:cxnSp>
        <p:nvCxnSpPr>
          <p:cNvPr id="5" name="ตัวเชื่อมต่อตรง 4">
            <a:extLst>
              <a:ext uri="{FF2B5EF4-FFF2-40B4-BE49-F238E27FC236}">
                <a16:creationId xmlns:a16="http://schemas.microsoft.com/office/drawing/2014/main" id="{EF3CC04A-E6B4-7430-D4BB-835F1808C2EB}"/>
              </a:ext>
            </a:extLst>
          </p:cNvPr>
          <p:cNvCxnSpPr>
            <a:cxnSpLocks/>
          </p:cNvCxnSpPr>
          <p:nvPr/>
        </p:nvCxnSpPr>
        <p:spPr>
          <a:xfrm>
            <a:off x="4225019" y="3135530"/>
            <a:ext cx="123280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07F9EEEC-8D6A-735C-CCD1-CF8CE9398C41}"/>
              </a:ext>
            </a:extLst>
          </p:cNvPr>
          <p:cNvSpPr txBox="1"/>
          <p:nvPr/>
        </p:nvSpPr>
        <p:spPr>
          <a:xfrm>
            <a:off x="4567323" y="2914951"/>
            <a:ext cx="653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3">
                    <a:lumMod val="50000"/>
                  </a:schemeClr>
                </a:solidFill>
                <a:latin typeface="Abadi Extra Light" panose="020B0204020104020204" pitchFamily="34" charset="0"/>
              </a:rPr>
              <a:t>1..*</a:t>
            </a:r>
            <a:endParaRPr lang="th-TH" sz="1200" dirty="0">
              <a:solidFill>
                <a:schemeClr val="accent3">
                  <a:lumMod val="50000"/>
                </a:schemeClr>
              </a:solidFill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694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0" dur="1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2" dur="2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4" dur="11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6" dur="18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8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2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8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4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8" dur="17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0" dur="16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4" dur="1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6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8" dur="1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0" dur="9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1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4" dur="12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6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4" grpId="1" animBg="1"/>
      <p:bldP spid="75" grpId="0" animBg="1"/>
      <p:bldP spid="75" grpId="1" animBg="1"/>
      <p:bldP spid="91" grpId="0" animBg="1"/>
      <p:bldP spid="91" grpId="1" animBg="1"/>
      <p:bldP spid="92" grpId="0" animBg="1"/>
      <p:bldP spid="92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-7772395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AEDE6C-EBC9-4A4C-9CA9-92CC229C7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132" y="541782"/>
            <a:ext cx="8905613" cy="1115334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DFB9E5-AC05-4798-ACD0-5133C473001F}"/>
              </a:ext>
            </a:extLst>
          </p:cNvPr>
          <p:cNvSpPr/>
          <p:nvPr/>
        </p:nvSpPr>
        <p:spPr>
          <a:xfrm>
            <a:off x="3587963" y="525720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46ABE3D-BC17-4061-9392-DADF272563A2}"/>
              </a:ext>
            </a:extLst>
          </p:cNvPr>
          <p:cNvSpPr/>
          <p:nvPr/>
        </p:nvSpPr>
        <p:spPr>
          <a:xfrm>
            <a:off x="3692248" y="5550066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32C2FFE-123B-4617-964B-E5283DBCF205}"/>
              </a:ext>
            </a:extLst>
          </p:cNvPr>
          <p:cNvSpPr/>
          <p:nvPr/>
        </p:nvSpPr>
        <p:spPr>
          <a:xfrm>
            <a:off x="3979320" y="530689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E7E7B67-3183-4BFB-903A-A0E9DA8B1657}"/>
              </a:ext>
            </a:extLst>
          </p:cNvPr>
          <p:cNvSpPr/>
          <p:nvPr/>
        </p:nvSpPr>
        <p:spPr>
          <a:xfrm>
            <a:off x="3391628" y="56212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EEA0AFC-36A4-4F20-9FA9-6618EE395A7B}"/>
              </a:ext>
            </a:extLst>
          </p:cNvPr>
          <p:cNvSpPr/>
          <p:nvPr/>
        </p:nvSpPr>
        <p:spPr>
          <a:xfrm>
            <a:off x="3393738" y="5942237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9F28CF-6C2F-40E1-9B35-A97BECB83279}"/>
              </a:ext>
            </a:extLst>
          </p:cNvPr>
          <p:cNvSpPr/>
          <p:nvPr/>
        </p:nvSpPr>
        <p:spPr>
          <a:xfrm>
            <a:off x="3969956" y="599629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5517547-737D-47B6-B637-346BF3739C4F}"/>
              </a:ext>
            </a:extLst>
          </p:cNvPr>
          <p:cNvSpPr/>
          <p:nvPr/>
        </p:nvSpPr>
        <p:spPr>
          <a:xfrm>
            <a:off x="3808230" y="632287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49BE416-9E2F-41A0-81EC-2A6BC6F853DA}"/>
              </a:ext>
            </a:extLst>
          </p:cNvPr>
          <p:cNvSpPr/>
          <p:nvPr/>
        </p:nvSpPr>
        <p:spPr>
          <a:xfrm>
            <a:off x="2944176" y="5518958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922D796-464E-4260-91FF-681C3755364A}"/>
              </a:ext>
            </a:extLst>
          </p:cNvPr>
          <p:cNvSpPr/>
          <p:nvPr/>
        </p:nvSpPr>
        <p:spPr>
          <a:xfrm>
            <a:off x="4155496" y="568012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6762B5B-4C69-4998-B539-5C921E51851C}"/>
              </a:ext>
            </a:extLst>
          </p:cNvPr>
          <p:cNvSpPr/>
          <p:nvPr/>
        </p:nvSpPr>
        <p:spPr>
          <a:xfrm>
            <a:off x="4391909" y="599966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9314ADB-BA3F-403F-8D11-48E280CDAF46}"/>
              </a:ext>
            </a:extLst>
          </p:cNvPr>
          <p:cNvSpPr/>
          <p:nvPr/>
        </p:nvSpPr>
        <p:spPr>
          <a:xfrm>
            <a:off x="3230618" y="633889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33D36B7-E9DF-4CA9-BA33-867138F8FD60}"/>
              </a:ext>
            </a:extLst>
          </p:cNvPr>
          <p:cNvSpPr/>
          <p:nvPr/>
        </p:nvSpPr>
        <p:spPr>
          <a:xfrm>
            <a:off x="4316464" y="6347162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4A04B89-36E9-4862-8253-221681445106}"/>
              </a:ext>
            </a:extLst>
          </p:cNvPr>
          <p:cNvSpPr/>
          <p:nvPr/>
        </p:nvSpPr>
        <p:spPr>
          <a:xfrm>
            <a:off x="2827375" y="6065281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B3E5CE5-FA6C-4E70-893B-132399170403}"/>
              </a:ext>
            </a:extLst>
          </p:cNvPr>
          <p:cNvSpPr/>
          <p:nvPr/>
        </p:nvSpPr>
        <p:spPr>
          <a:xfrm>
            <a:off x="4975473" y="557430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5B51158-7264-4829-9534-26802BF88CF4}"/>
              </a:ext>
            </a:extLst>
          </p:cNvPr>
          <p:cNvSpPr/>
          <p:nvPr/>
        </p:nvSpPr>
        <p:spPr>
          <a:xfrm>
            <a:off x="5211886" y="5893843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15D4C35-22C6-4FB5-8EA5-9EDCF6CF0AD9}"/>
              </a:ext>
            </a:extLst>
          </p:cNvPr>
          <p:cNvSpPr/>
          <p:nvPr/>
        </p:nvSpPr>
        <p:spPr>
          <a:xfrm>
            <a:off x="5136441" y="624134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41655A7B-EFFF-444E-8863-1F7E6BA04B79}"/>
              </a:ext>
            </a:extLst>
          </p:cNvPr>
          <p:cNvSpPr/>
          <p:nvPr/>
        </p:nvSpPr>
        <p:spPr>
          <a:xfrm>
            <a:off x="5566040" y="5573634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81896628-CA1C-4067-8041-2813779A8BF6}"/>
              </a:ext>
            </a:extLst>
          </p:cNvPr>
          <p:cNvSpPr/>
          <p:nvPr/>
        </p:nvSpPr>
        <p:spPr>
          <a:xfrm>
            <a:off x="4405276" y="532847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60672AA-1C5D-44B5-8310-7B9175EF9BF5}"/>
              </a:ext>
            </a:extLst>
          </p:cNvPr>
          <p:cNvSpPr/>
          <p:nvPr/>
        </p:nvSpPr>
        <p:spPr>
          <a:xfrm>
            <a:off x="4628290" y="568466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A477219-FDF6-4AEC-843F-97ED4C0DDEE4}"/>
              </a:ext>
            </a:extLst>
          </p:cNvPr>
          <p:cNvSpPr/>
          <p:nvPr/>
        </p:nvSpPr>
        <p:spPr>
          <a:xfrm>
            <a:off x="4271361" y="50254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0C2596-16D9-4A3B-85C7-00817CAEB834}"/>
              </a:ext>
            </a:extLst>
          </p:cNvPr>
          <p:cNvSpPr/>
          <p:nvPr/>
        </p:nvSpPr>
        <p:spPr>
          <a:xfrm>
            <a:off x="5538731" y="5967053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B5D4F2E-41B8-4F70-83BC-62942FE58AD7}"/>
              </a:ext>
            </a:extLst>
          </p:cNvPr>
          <p:cNvSpPr/>
          <p:nvPr/>
        </p:nvSpPr>
        <p:spPr>
          <a:xfrm>
            <a:off x="4887446" y="602284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F3D6BB59-A10A-4F17-9E4E-84DDD8E2F7D2}"/>
              </a:ext>
            </a:extLst>
          </p:cNvPr>
          <p:cNvSpPr/>
          <p:nvPr/>
        </p:nvSpPr>
        <p:spPr>
          <a:xfrm>
            <a:off x="4725720" y="634942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716AE2A-9FF6-4B13-84FE-FACDF6733A13}"/>
              </a:ext>
            </a:extLst>
          </p:cNvPr>
          <p:cNvSpPr txBox="1"/>
          <p:nvPr/>
        </p:nvSpPr>
        <p:spPr>
          <a:xfrm>
            <a:off x="2613828" y="769482"/>
            <a:ext cx="7776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 w="28575">
                  <a:noFill/>
                </a:ln>
                <a:solidFill>
                  <a:srgbClr val="8E53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luai Buatchi" pitchFamily="2" charset="0"/>
                <a:cs typeface="MN Kluai Buatchi" pitchFamily="2" charset="0"/>
              </a:rPr>
              <a:t>Library </a:t>
            </a:r>
            <a:r>
              <a:rPr lang="th-TH" sz="4000" dirty="0">
                <a:ln w="28575">
                  <a:noFill/>
                </a:ln>
                <a:solidFill>
                  <a:srgbClr val="8E53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luai Buatchi" pitchFamily="2" charset="0"/>
                <a:cs typeface="MN Kluai Buatchi" pitchFamily="2" charset="0"/>
              </a:rPr>
              <a:t>ที่ใช้ในการดึงข้อมูลจาก </a:t>
            </a:r>
            <a:r>
              <a:rPr lang="en-US" sz="4000" dirty="0">
                <a:ln w="28575">
                  <a:noFill/>
                </a:ln>
                <a:solidFill>
                  <a:srgbClr val="8E53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luai Buatchi" pitchFamily="2" charset="0"/>
                <a:cs typeface="MN Kluai Buatchi" pitchFamily="2" charset="0"/>
              </a:rPr>
              <a:t>Twitter</a:t>
            </a:r>
            <a:endParaRPr lang="id-ID" sz="4000" dirty="0">
              <a:ln w="28575">
                <a:noFill/>
              </a:ln>
              <a:solidFill>
                <a:srgbClr val="8E53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N Kluai Buatchi" pitchFamily="2" charset="0"/>
              <a:cs typeface="MN Kluai Buatchi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3F66D8-A49C-4348-905F-C33C18A18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662" y="-77306"/>
            <a:ext cx="1286681" cy="2210621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BD02E281-AFFF-4187-8D5D-78A4E18BF69A}"/>
              </a:ext>
            </a:extLst>
          </p:cNvPr>
          <p:cNvSpPr/>
          <p:nvPr/>
        </p:nvSpPr>
        <p:spPr>
          <a:xfrm>
            <a:off x="8954575" y="531267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EEEDF2F-6157-4049-9494-9A36CFE06342}"/>
              </a:ext>
            </a:extLst>
          </p:cNvPr>
          <p:cNvSpPr/>
          <p:nvPr/>
        </p:nvSpPr>
        <p:spPr>
          <a:xfrm>
            <a:off x="9058860" y="5605543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DAFF41D-6C4B-4A2B-84B8-757E7CB8ADAD}"/>
              </a:ext>
            </a:extLst>
          </p:cNvPr>
          <p:cNvSpPr/>
          <p:nvPr/>
        </p:nvSpPr>
        <p:spPr>
          <a:xfrm>
            <a:off x="9345932" y="5362367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CF559A1-BB86-471D-8AEE-FFF4207EE0E6}"/>
              </a:ext>
            </a:extLst>
          </p:cNvPr>
          <p:cNvSpPr/>
          <p:nvPr/>
        </p:nvSpPr>
        <p:spPr>
          <a:xfrm>
            <a:off x="8758240" y="567672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B3693CA-58BC-4F3E-A51E-E4FE0A79B56F}"/>
              </a:ext>
            </a:extLst>
          </p:cNvPr>
          <p:cNvSpPr/>
          <p:nvPr/>
        </p:nvSpPr>
        <p:spPr>
          <a:xfrm>
            <a:off x="8760350" y="5997714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A53DAE3-6D03-46ED-B38C-9526356DA2B6}"/>
              </a:ext>
            </a:extLst>
          </p:cNvPr>
          <p:cNvSpPr/>
          <p:nvPr/>
        </p:nvSpPr>
        <p:spPr>
          <a:xfrm>
            <a:off x="9336568" y="605176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27C027C7-FDAC-4AC3-980F-22C20FC33601}"/>
              </a:ext>
            </a:extLst>
          </p:cNvPr>
          <p:cNvSpPr/>
          <p:nvPr/>
        </p:nvSpPr>
        <p:spPr>
          <a:xfrm>
            <a:off x="9174842" y="63783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C26E1A0-1673-4647-9761-D56AF9EAA85A}"/>
              </a:ext>
            </a:extLst>
          </p:cNvPr>
          <p:cNvSpPr/>
          <p:nvPr/>
        </p:nvSpPr>
        <p:spPr>
          <a:xfrm>
            <a:off x="8310788" y="557443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645371E-3690-4220-B2F5-93C8CEC522AD}"/>
              </a:ext>
            </a:extLst>
          </p:cNvPr>
          <p:cNvSpPr/>
          <p:nvPr/>
        </p:nvSpPr>
        <p:spPr>
          <a:xfrm>
            <a:off x="9522108" y="573560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219B946-8239-4416-91C8-029503346B76}"/>
              </a:ext>
            </a:extLst>
          </p:cNvPr>
          <p:cNvSpPr/>
          <p:nvPr/>
        </p:nvSpPr>
        <p:spPr>
          <a:xfrm>
            <a:off x="9758521" y="6055137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DDDB8D01-C656-49F3-A29C-5E9B1E85A043}"/>
              </a:ext>
            </a:extLst>
          </p:cNvPr>
          <p:cNvSpPr/>
          <p:nvPr/>
        </p:nvSpPr>
        <p:spPr>
          <a:xfrm>
            <a:off x="8597230" y="639437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73B3F84-70C8-4E49-B4E7-AA0B331680D6}"/>
              </a:ext>
            </a:extLst>
          </p:cNvPr>
          <p:cNvSpPr/>
          <p:nvPr/>
        </p:nvSpPr>
        <p:spPr>
          <a:xfrm>
            <a:off x="9683076" y="6402639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F42163B-0065-4098-9B7B-5F941696FBCF}"/>
              </a:ext>
            </a:extLst>
          </p:cNvPr>
          <p:cNvSpPr/>
          <p:nvPr/>
        </p:nvSpPr>
        <p:spPr>
          <a:xfrm>
            <a:off x="8193987" y="612075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39F6FE12-0E3E-4994-A2BF-F480D2A79B37}"/>
              </a:ext>
            </a:extLst>
          </p:cNvPr>
          <p:cNvSpPr/>
          <p:nvPr/>
        </p:nvSpPr>
        <p:spPr>
          <a:xfrm>
            <a:off x="10304328" y="500747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67685770-5A2F-4BC3-A517-F590FBA4FD80}"/>
              </a:ext>
            </a:extLst>
          </p:cNvPr>
          <p:cNvSpPr/>
          <p:nvPr/>
        </p:nvSpPr>
        <p:spPr>
          <a:xfrm>
            <a:off x="10540741" y="532700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574265E-9CD0-4EAF-896D-AF80A4BB0541}"/>
              </a:ext>
            </a:extLst>
          </p:cNvPr>
          <p:cNvSpPr/>
          <p:nvPr/>
        </p:nvSpPr>
        <p:spPr>
          <a:xfrm>
            <a:off x="10465296" y="567451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7115F9F-03D2-4327-967A-6CCF3242319E}"/>
              </a:ext>
            </a:extLst>
          </p:cNvPr>
          <p:cNvSpPr/>
          <p:nvPr/>
        </p:nvSpPr>
        <p:spPr>
          <a:xfrm>
            <a:off x="10894895" y="500679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7619AF03-A374-4AB4-BC97-C79D66A799EE}"/>
              </a:ext>
            </a:extLst>
          </p:cNvPr>
          <p:cNvSpPr/>
          <p:nvPr/>
        </p:nvSpPr>
        <p:spPr>
          <a:xfrm>
            <a:off x="9771888" y="5383955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14236C3-CE1F-4648-8E96-D6ECFAA5AA84}"/>
              </a:ext>
            </a:extLst>
          </p:cNvPr>
          <p:cNvSpPr/>
          <p:nvPr/>
        </p:nvSpPr>
        <p:spPr>
          <a:xfrm>
            <a:off x="9957145" y="511782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45C85B0-7831-40E6-BB2F-F252590491B8}"/>
              </a:ext>
            </a:extLst>
          </p:cNvPr>
          <p:cNvSpPr/>
          <p:nvPr/>
        </p:nvSpPr>
        <p:spPr>
          <a:xfrm>
            <a:off x="9637973" y="508096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683392DC-0DC1-496D-A61F-F0C49D996EA6}"/>
              </a:ext>
            </a:extLst>
          </p:cNvPr>
          <p:cNvSpPr/>
          <p:nvPr/>
        </p:nvSpPr>
        <p:spPr>
          <a:xfrm>
            <a:off x="10867586" y="5400218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8B0E8426-A56F-4592-9CE7-11D2A80791E1}"/>
              </a:ext>
            </a:extLst>
          </p:cNvPr>
          <p:cNvSpPr/>
          <p:nvPr/>
        </p:nvSpPr>
        <p:spPr>
          <a:xfrm>
            <a:off x="10216301" y="545601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0A0F25A-65E5-4FB3-9518-453EA9024FFF}"/>
              </a:ext>
            </a:extLst>
          </p:cNvPr>
          <p:cNvSpPr/>
          <p:nvPr/>
        </p:nvSpPr>
        <p:spPr>
          <a:xfrm>
            <a:off x="10054575" y="57825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6" name="กลุ่ม 5">
            <a:extLst>
              <a:ext uri="{FF2B5EF4-FFF2-40B4-BE49-F238E27FC236}">
                <a16:creationId xmlns:a16="http://schemas.microsoft.com/office/drawing/2014/main" id="{1EA087C8-4B61-AAFA-00E4-9A2126EC66ED}"/>
              </a:ext>
            </a:extLst>
          </p:cNvPr>
          <p:cNvGrpSpPr/>
          <p:nvPr/>
        </p:nvGrpSpPr>
        <p:grpSpPr>
          <a:xfrm>
            <a:off x="1981035" y="2534963"/>
            <a:ext cx="7152690" cy="701448"/>
            <a:chOff x="2008341" y="2219529"/>
            <a:chExt cx="7152690" cy="701448"/>
          </a:xfrm>
        </p:grpSpPr>
        <p:sp>
          <p:nvSpPr>
            <p:cNvPr id="2" name="Rectangle: Rounded Corners 101">
              <a:extLst>
                <a:ext uri="{FF2B5EF4-FFF2-40B4-BE49-F238E27FC236}">
                  <a16:creationId xmlns:a16="http://schemas.microsoft.com/office/drawing/2014/main" id="{4A2218BD-E1C9-9976-97FB-EDE4ABC0E326}"/>
                </a:ext>
              </a:extLst>
            </p:cNvPr>
            <p:cNvSpPr/>
            <p:nvPr/>
          </p:nvSpPr>
          <p:spPr>
            <a:xfrm>
              <a:off x="4975473" y="2278457"/>
              <a:ext cx="4185558" cy="577109"/>
            </a:xfrm>
            <a:prstGeom prst="roundRect">
              <a:avLst>
                <a:gd name="adj" fmla="val 29695"/>
              </a:avLst>
            </a:prstGeom>
            <a:solidFill>
              <a:schemeClr val="bg1"/>
            </a:solidFill>
            <a:ln w="28575">
              <a:solidFill>
                <a:srgbClr val="D8AC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ดึงข้อมูล (</a:t>
              </a:r>
              <a:r>
                <a:rPr lang="en-US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Crawler</a:t>
              </a:r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) จาก </a:t>
              </a:r>
              <a:r>
                <a:rPr lang="en-US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Twitter</a:t>
              </a:r>
              <a:endParaRPr lang="id-ID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: Rounded Corners 97">
                  <a:extLst>
                    <a:ext uri="{FF2B5EF4-FFF2-40B4-BE49-F238E27FC236}">
                      <a16:creationId xmlns:a16="http://schemas.microsoft.com/office/drawing/2014/main" id="{057806FA-AF00-75AF-154D-7BA4FCAE6242}"/>
                    </a:ext>
                  </a:extLst>
                </p:cNvPr>
                <p:cNvSpPr/>
                <p:nvPr/>
              </p:nvSpPr>
              <p:spPr>
                <a:xfrm>
                  <a:off x="2539631" y="2330992"/>
                  <a:ext cx="1546461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Tweepy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3" name="Rectangle: Rounded Corners 97">
                  <a:extLst>
                    <a:ext uri="{FF2B5EF4-FFF2-40B4-BE49-F238E27FC236}">
                      <a16:creationId xmlns:a16="http://schemas.microsoft.com/office/drawing/2014/main" id="{057806FA-AF00-75AF-154D-7BA4FCAE62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1" y="2330992"/>
                  <a:ext cx="1546461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ลูกศร: ขวา 3">
              <a:extLst>
                <a:ext uri="{FF2B5EF4-FFF2-40B4-BE49-F238E27FC236}">
                  <a16:creationId xmlns:a16="http://schemas.microsoft.com/office/drawing/2014/main" id="{2C7F32A5-7817-DF85-3A0A-B8E4C7684238}"/>
                </a:ext>
              </a:extLst>
            </p:cNvPr>
            <p:cNvSpPr/>
            <p:nvPr/>
          </p:nvSpPr>
          <p:spPr>
            <a:xfrm>
              <a:off x="4194054" y="2331903"/>
              <a:ext cx="679052" cy="532611"/>
            </a:xfrm>
            <a:prstGeom prst="rightArrow">
              <a:avLst>
                <a:gd name="adj1" fmla="val 40725"/>
                <a:gd name="adj2" fmla="val 50000"/>
              </a:avLst>
            </a:prstGeom>
            <a:solidFill>
              <a:srgbClr val="8E5331"/>
            </a:solidFill>
            <a:ln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" name="Rectangle: Rounded Corners 97">
              <a:extLst>
                <a:ext uri="{FF2B5EF4-FFF2-40B4-BE49-F238E27FC236}">
                  <a16:creationId xmlns:a16="http://schemas.microsoft.com/office/drawing/2014/main" id="{AD386C65-6822-6AFC-0CCC-DC549BB2B711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1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5F81F865-8450-22E7-D6E1-3609547F8EA0}"/>
              </a:ext>
            </a:extLst>
          </p:cNvPr>
          <p:cNvGrpSpPr/>
          <p:nvPr/>
        </p:nvGrpSpPr>
        <p:grpSpPr>
          <a:xfrm>
            <a:off x="1981035" y="3335314"/>
            <a:ext cx="9349000" cy="1012431"/>
            <a:chOff x="2008341" y="2219529"/>
            <a:chExt cx="9349000" cy="1012431"/>
          </a:xfrm>
        </p:grpSpPr>
        <p:sp>
          <p:nvSpPr>
            <p:cNvPr id="10" name="Rectangle: Rounded Corners 101">
              <a:extLst>
                <a:ext uri="{FF2B5EF4-FFF2-40B4-BE49-F238E27FC236}">
                  <a16:creationId xmlns:a16="http://schemas.microsoft.com/office/drawing/2014/main" id="{143C403D-33B3-EB26-A3F9-2A7B6B1DC463}"/>
                </a:ext>
              </a:extLst>
            </p:cNvPr>
            <p:cNvSpPr/>
            <p:nvPr/>
          </p:nvSpPr>
          <p:spPr>
            <a:xfrm>
              <a:off x="4975472" y="2278457"/>
              <a:ext cx="6381869" cy="953503"/>
            </a:xfrm>
            <a:prstGeom prst="roundRect">
              <a:avLst>
                <a:gd name="adj" fmla="val 29695"/>
              </a:avLst>
            </a:prstGeom>
            <a:solidFill>
              <a:schemeClr val="bg1"/>
            </a:solidFill>
            <a:ln w="28575">
              <a:solidFill>
                <a:srgbClr val="D8AC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จัดการข้อมูลที่ดึงให้อยู่ในรูปตารางและทำการวิเคราะห์หรือจัดกลุ่ม</a:t>
              </a:r>
              <a:endParaRPr lang="id-ID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: Rounded Corners 97">
                  <a:extLst>
                    <a:ext uri="{FF2B5EF4-FFF2-40B4-BE49-F238E27FC236}">
                      <a16:creationId xmlns:a16="http://schemas.microsoft.com/office/drawing/2014/main" id="{B986FF46-9D7A-C0C8-A12A-C73B68D2344D}"/>
                    </a:ext>
                  </a:extLst>
                </p:cNvPr>
                <p:cNvSpPr/>
                <p:nvPr/>
              </p:nvSpPr>
              <p:spPr>
                <a:xfrm>
                  <a:off x="2539631" y="2330992"/>
                  <a:ext cx="1546461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Pandas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12" name="Rectangle: Rounded Corners 97">
                  <a:extLst>
                    <a:ext uri="{FF2B5EF4-FFF2-40B4-BE49-F238E27FC236}">
                      <a16:creationId xmlns:a16="http://schemas.microsoft.com/office/drawing/2014/main" id="{B986FF46-9D7A-C0C8-A12A-C73B68D234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1" y="2330992"/>
                  <a:ext cx="1546461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6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ลูกศร: ขวา 12">
              <a:extLst>
                <a:ext uri="{FF2B5EF4-FFF2-40B4-BE49-F238E27FC236}">
                  <a16:creationId xmlns:a16="http://schemas.microsoft.com/office/drawing/2014/main" id="{DF6E7E18-7D8E-6158-023F-F6DAC9F656CA}"/>
                </a:ext>
              </a:extLst>
            </p:cNvPr>
            <p:cNvSpPr/>
            <p:nvPr/>
          </p:nvSpPr>
          <p:spPr>
            <a:xfrm>
              <a:off x="4194054" y="2331903"/>
              <a:ext cx="679052" cy="532611"/>
            </a:xfrm>
            <a:prstGeom prst="rightArrow">
              <a:avLst>
                <a:gd name="adj1" fmla="val 40725"/>
                <a:gd name="adj2" fmla="val 50000"/>
              </a:avLst>
            </a:prstGeom>
            <a:solidFill>
              <a:srgbClr val="8E5331"/>
            </a:solidFill>
            <a:ln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Rectangle: Rounded Corners 97">
              <a:extLst>
                <a:ext uri="{FF2B5EF4-FFF2-40B4-BE49-F238E27FC236}">
                  <a16:creationId xmlns:a16="http://schemas.microsoft.com/office/drawing/2014/main" id="{ADE92F2B-B740-9CC1-4DE1-0C2D55184B6B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2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15" name="กลุ่ม 14">
            <a:extLst>
              <a:ext uri="{FF2B5EF4-FFF2-40B4-BE49-F238E27FC236}">
                <a16:creationId xmlns:a16="http://schemas.microsoft.com/office/drawing/2014/main" id="{9A7D19CF-E0D7-4131-6824-803D5A74B300}"/>
              </a:ext>
            </a:extLst>
          </p:cNvPr>
          <p:cNvGrpSpPr/>
          <p:nvPr/>
        </p:nvGrpSpPr>
        <p:grpSpPr>
          <a:xfrm>
            <a:off x="1981035" y="4497203"/>
            <a:ext cx="9348998" cy="1017350"/>
            <a:chOff x="2008341" y="2219529"/>
            <a:chExt cx="9348998" cy="1017350"/>
          </a:xfrm>
        </p:grpSpPr>
        <p:sp>
          <p:nvSpPr>
            <p:cNvPr id="17" name="Rectangle: Rounded Corners 101">
              <a:extLst>
                <a:ext uri="{FF2B5EF4-FFF2-40B4-BE49-F238E27FC236}">
                  <a16:creationId xmlns:a16="http://schemas.microsoft.com/office/drawing/2014/main" id="{7BF9582D-4CF8-DFB8-6586-E49E36656674}"/>
                </a:ext>
              </a:extLst>
            </p:cNvPr>
            <p:cNvSpPr/>
            <p:nvPr/>
          </p:nvSpPr>
          <p:spPr>
            <a:xfrm>
              <a:off x="4975472" y="2278457"/>
              <a:ext cx="6381867" cy="958422"/>
            </a:xfrm>
            <a:prstGeom prst="roundRect">
              <a:avLst>
                <a:gd name="adj" fmla="val 29695"/>
              </a:avLst>
            </a:prstGeom>
            <a:solidFill>
              <a:schemeClr val="bg1"/>
            </a:solidFill>
            <a:ln w="28575">
              <a:solidFill>
                <a:srgbClr val="D8AC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ทำ</a:t>
              </a:r>
              <a:r>
                <a:rPr lang="en-US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 Bag of Word </a:t>
              </a:r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เพื่อแปลงคำที่เป็นภาษามนุษย์ให้คอมพิวเตอร์เข้าใจ</a:t>
              </a:r>
              <a:endParaRPr lang="id-ID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: Rounded Corners 97">
                  <a:extLst>
                    <a:ext uri="{FF2B5EF4-FFF2-40B4-BE49-F238E27FC236}">
                      <a16:creationId xmlns:a16="http://schemas.microsoft.com/office/drawing/2014/main" id="{B4A61DE2-5E98-A89A-3DA6-ED10B9509725}"/>
                    </a:ext>
                  </a:extLst>
                </p:cNvPr>
                <p:cNvSpPr/>
                <p:nvPr/>
              </p:nvSpPr>
              <p:spPr>
                <a:xfrm>
                  <a:off x="2539631" y="2330992"/>
                  <a:ext cx="1546461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sklearn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18" name="Rectangle: Rounded Corners 97">
                  <a:extLst>
                    <a:ext uri="{FF2B5EF4-FFF2-40B4-BE49-F238E27FC236}">
                      <a16:creationId xmlns:a16="http://schemas.microsoft.com/office/drawing/2014/main" id="{B4A61DE2-5E98-A89A-3DA6-ED10B95097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1" y="2330992"/>
                  <a:ext cx="1546461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ลูกศร: ขวา 18">
              <a:extLst>
                <a:ext uri="{FF2B5EF4-FFF2-40B4-BE49-F238E27FC236}">
                  <a16:creationId xmlns:a16="http://schemas.microsoft.com/office/drawing/2014/main" id="{4F331011-37AB-B40F-E938-D7A98FCB60AF}"/>
                </a:ext>
              </a:extLst>
            </p:cNvPr>
            <p:cNvSpPr/>
            <p:nvPr/>
          </p:nvSpPr>
          <p:spPr>
            <a:xfrm>
              <a:off x="4194054" y="2331903"/>
              <a:ext cx="679052" cy="532611"/>
            </a:xfrm>
            <a:prstGeom prst="rightArrow">
              <a:avLst>
                <a:gd name="adj1" fmla="val 40725"/>
                <a:gd name="adj2" fmla="val 50000"/>
              </a:avLst>
            </a:prstGeom>
            <a:solidFill>
              <a:srgbClr val="8E5331"/>
            </a:solidFill>
            <a:ln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0" name="Rectangle: Rounded Corners 97">
              <a:extLst>
                <a:ext uri="{FF2B5EF4-FFF2-40B4-BE49-F238E27FC236}">
                  <a16:creationId xmlns:a16="http://schemas.microsoft.com/office/drawing/2014/main" id="{8BD2B0EA-D1AB-DEB9-D977-DE8892F22F04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3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668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0" dur="1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2" dur="2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4" dur="11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6" dur="18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8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2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8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4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8" dur="17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0" dur="16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4" dur="1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6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8" dur="1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0" dur="9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1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4" dur="12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6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4" grpId="1" animBg="1"/>
      <p:bldP spid="75" grpId="0" animBg="1"/>
      <p:bldP spid="75" grpId="1" animBg="1"/>
      <p:bldP spid="91" grpId="0" animBg="1"/>
      <p:bldP spid="91" grpId="1" animBg="1"/>
      <p:bldP spid="92" grpId="0" animBg="1"/>
      <p:bldP spid="92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01" grpId="0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-7772395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AEDE6C-EBC9-4A4C-9CA9-92CC229C7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132" y="541782"/>
            <a:ext cx="8905613" cy="1115334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DFB9E5-AC05-4798-ACD0-5133C473001F}"/>
              </a:ext>
            </a:extLst>
          </p:cNvPr>
          <p:cNvSpPr/>
          <p:nvPr/>
        </p:nvSpPr>
        <p:spPr>
          <a:xfrm>
            <a:off x="3587963" y="525720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46ABE3D-BC17-4061-9392-DADF272563A2}"/>
              </a:ext>
            </a:extLst>
          </p:cNvPr>
          <p:cNvSpPr/>
          <p:nvPr/>
        </p:nvSpPr>
        <p:spPr>
          <a:xfrm>
            <a:off x="3692248" y="5550066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32C2FFE-123B-4617-964B-E5283DBCF205}"/>
              </a:ext>
            </a:extLst>
          </p:cNvPr>
          <p:cNvSpPr/>
          <p:nvPr/>
        </p:nvSpPr>
        <p:spPr>
          <a:xfrm>
            <a:off x="3979320" y="530689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E7E7B67-3183-4BFB-903A-A0E9DA8B1657}"/>
              </a:ext>
            </a:extLst>
          </p:cNvPr>
          <p:cNvSpPr/>
          <p:nvPr/>
        </p:nvSpPr>
        <p:spPr>
          <a:xfrm>
            <a:off x="3391628" y="56212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EEA0AFC-36A4-4F20-9FA9-6618EE395A7B}"/>
              </a:ext>
            </a:extLst>
          </p:cNvPr>
          <p:cNvSpPr/>
          <p:nvPr/>
        </p:nvSpPr>
        <p:spPr>
          <a:xfrm>
            <a:off x="3393738" y="5942237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9F28CF-6C2F-40E1-9B35-A97BECB83279}"/>
              </a:ext>
            </a:extLst>
          </p:cNvPr>
          <p:cNvSpPr/>
          <p:nvPr/>
        </p:nvSpPr>
        <p:spPr>
          <a:xfrm>
            <a:off x="3969956" y="599629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5517547-737D-47B6-B637-346BF3739C4F}"/>
              </a:ext>
            </a:extLst>
          </p:cNvPr>
          <p:cNvSpPr/>
          <p:nvPr/>
        </p:nvSpPr>
        <p:spPr>
          <a:xfrm>
            <a:off x="3808230" y="632287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49BE416-9E2F-41A0-81EC-2A6BC6F853DA}"/>
              </a:ext>
            </a:extLst>
          </p:cNvPr>
          <p:cNvSpPr/>
          <p:nvPr/>
        </p:nvSpPr>
        <p:spPr>
          <a:xfrm>
            <a:off x="2944176" y="5518958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922D796-464E-4260-91FF-681C3755364A}"/>
              </a:ext>
            </a:extLst>
          </p:cNvPr>
          <p:cNvSpPr/>
          <p:nvPr/>
        </p:nvSpPr>
        <p:spPr>
          <a:xfrm>
            <a:off x="4155496" y="568012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6762B5B-4C69-4998-B539-5C921E51851C}"/>
              </a:ext>
            </a:extLst>
          </p:cNvPr>
          <p:cNvSpPr/>
          <p:nvPr/>
        </p:nvSpPr>
        <p:spPr>
          <a:xfrm>
            <a:off x="4391909" y="599966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9314ADB-BA3F-403F-8D11-48E280CDAF46}"/>
              </a:ext>
            </a:extLst>
          </p:cNvPr>
          <p:cNvSpPr/>
          <p:nvPr/>
        </p:nvSpPr>
        <p:spPr>
          <a:xfrm>
            <a:off x="3230618" y="633889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33D36B7-E9DF-4CA9-BA33-867138F8FD60}"/>
              </a:ext>
            </a:extLst>
          </p:cNvPr>
          <p:cNvSpPr/>
          <p:nvPr/>
        </p:nvSpPr>
        <p:spPr>
          <a:xfrm>
            <a:off x="4316464" y="6347162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4A04B89-36E9-4862-8253-221681445106}"/>
              </a:ext>
            </a:extLst>
          </p:cNvPr>
          <p:cNvSpPr/>
          <p:nvPr/>
        </p:nvSpPr>
        <p:spPr>
          <a:xfrm>
            <a:off x="2827375" y="6065281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B3E5CE5-FA6C-4E70-893B-132399170403}"/>
              </a:ext>
            </a:extLst>
          </p:cNvPr>
          <p:cNvSpPr/>
          <p:nvPr/>
        </p:nvSpPr>
        <p:spPr>
          <a:xfrm>
            <a:off x="4975473" y="557430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5B51158-7264-4829-9534-26802BF88CF4}"/>
              </a:ext>
            </a:extLst>
          </p:cNvPr>
          <p:cNvSpPr/>
          <p:nvPr/>
        </p:nvSpPr>
        <p:spPr>
          <a:xfrm>
            <a:off x="5211886" y="5893843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15D4C35-22C6-4FB5-8EA5-9EDCF6CF0AD9}"/>
              </a:ext>
            </a:extLst>
          </p:cNvPr>
          <p:cNvSpPr/>
          <p:nvPr/>
        </p:nvSpPr>
        <p:spPr>
          <a:xfrm>
            <a:off x="5136441" y="624134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41655A7B-EFFF-444E-8863-1F7E6BA04B79}"/>
              </a:ext>
            </a:extLst>
          </p:cNvPr>
          <p:cNvSpPr/>
          <p:nvPr/>
        </p:nvSpPr>
        <p:spPr>
          <a:xfrm>
            <a:off x="5566040" y="5573634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81896628-CA1C-4067-8041-2813779A8BF6}"/>
              </a:ext>
            </a:extLst>
          </p:cNvPr>
          <p:cNvSpPr/>
          <p:nvPr/>
        </p:nvSpPr>
        <p:spPr>
          <a:xfrm>
            <a:off x="4405276" y="532847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60672AA-1C5D-44B5-8310-7B9175EF9BF5}"/>
              </a:ext>
            </a:extLst>
          </p:cNvPr>
          <p:cNvSpPr/>
          <p:nvPr/>
        </p:nvSpPr>
        <p:spPr>
          <a:xfrm>
            <a:off x="4628290" y="568466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A477219-FDF6-4AEC-843F-97ED4C0DDEE4}"/>
              </a:ext>
            </a:extLst>
          </p:cNvPr>
          <p:cNvSpPr/>
          <p:nvPr/>
        </p:nvSpPr>
        <p:spPr>
          <a:xfrm>
            <a:off x="4271361" y="50254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0C2596-16D9-4A3B-85C7-00817CAEB834}"/>
              </a:ext>
            </a:extLst>
          </p:cNvPr>
          <p:cNvSpPr/>
          <p:nvPr/>
        </p:nvSpPr>
        <p:spPr>
          <a:xfrm>
            <a:off x="5538731" y="5967053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B5D4F2E-41B8-4F70-83BC-62942FE58AD7}"/>
              </a:ext>
            </a:extLst>
          </p:cNvPr>
          <p:cNvSpPr/>
          <p:nvPr/>
        </p:nvSpPr>
        <p:spPr>
          <a:xfrm>
            <a:off x="4887446" y="602284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F3D6BB59-A10A-4F17-9E4E-84DDD8E2F7D2}"/>
              </a:ext>
            </a:extLst>
          </p:cNvPr>
          <p:cNvSpPr/>
          <p:nvPr/>
        </p:nvSpPr>
        <p:spPr>
          <a:xfrm>
            <a:off x="4725720" y="634942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716AE2A-9FF6-4B13-84FE-FACDF6733A13}"/>
              </a:ext>
            </a:extLst>
          </p:cNvPr>
          <p:cNvSpPr txBox="1"/>
          <p:nvPr/>
        </p:nvSpPr>
        <p:spPr>
          <a:xfrm>
            <a:off x="2613828" y="769482"/>
            <a:ext cx="7776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 w="28575">
                  <a:noFill/>
                </a:ln>
                <a:solidFill>
                  <a:srgbClr val="8E53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luai Buatchi" pitchFamily="2" charset="0"/>
                <a:cs typeface="MN Kluai Buatchi" pitchFamily="2" charset="0"/>
              </a:rPr>
              <a:t>Library </a:t>
            </a:r>
            <a:r>
              <a:rPr lang="th-TH" sz="4000" dirty="0">
                <a:ln w="28575">
                  <a:noFill/>
                </a:ln>
                <a:solidFill>
                  <a:srgbClr val="8E53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luai Buatchi" pitchFamily="2" charset="0"/>
                <a:cs typeface="MN Kluai Buatchi" pitchFamily="2" charset="0"/>
              </a:rPr>
              <a:t>ที่ใช้ในการดึงข้อมูลจาก </a:t>
            </a:r>
            <a:r>
              <a:rPr lang="en-US" sz="4000" dirty="0">
                <a:ln w="28575">
                  <a:noFill/>
                </a:ln>
                <a:solidFill>
                  <a:srgbClr val="8E53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luai Buatchi" pitchFamily="2" charset="0"/>
                <a:cs typeface="MN Kluai Buatchi" pitchFamily="2" charset="0"/>
              </a:rPr>
              <a:t>Twitter</a:t>
            </a:r>
            <a:endParaRPr lang="id-ID" sz="4000" dirty="0">
              <a:ln w="28575">
                <a:noFill/>
              </a:ln>
              <a:solidFill>
                <a:srgbClr val="8E53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N Kluai Buatchi" pitchFamily="2" charset="0"/>
              <a:cs typeface="MN Kluai Buatchi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3F66D8-A49C-4348-905F-C33C18A18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662" y="-77306"/>
            <a:ext cx="1286681" cy="2210621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BD02E281-AFFF-4187-8D5D-78A4E18BF69A}"/>
              </a:ext>
            </a:extLst>
          </p:cNvPr>
          <p:cNvSpPr/>
          <p:nvPr/>
        </p:nvSpPr>
        <p:spPr>
          <a:xfrm>
            <a:off x="8954575" y="531267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EEEDF2F-6157-4049-9494-9A36CFE06342}"/>
              </a:ext>
            </a:extLst>
          </p:cNvPr>
          <p:cNvSpPr/>
          <p:nvPr/>
        </p:nvSpPr>
        <p:spPr>
          <a:xfrm>
            <a:off x="9058860" y="5605543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DAFF41D-6C4B-4A2B-84B8-757E7CB8ADAD}"/>
              </a:ext>
            </a:extLst>
          </p:cNvPr>
          <p:cNvSpPr/>
          <p:nvPr/>
        </p:nvSpPr>
        <p:spPr>
          <a:xfrm>
            <a:off x="9345932" y="5362367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CF559A1-BB86-471D-8AEE-FFF4207EE0E6}"/>
              </a:ext>
            </a:extLst>
          </p:cNvPr>
          <p:cNvSpPr/>
          <p:nvPr/>
        </p:nvSpPr>
        <p:spPr>
          <a:xfrm>
            <a:off x="8758240" y="567672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B3693CA-58BC-4F3E-A51E-E4FE0A79B56F}"/>
              </a:ext>
            </a:extLst>
          </p:cNvPr>
          <p:cNvSpPr/>
          <p:nvPr/>
        </p:nvSpPr>
        <p:spPr>
          <a:xfrm>
            <a:off x="8760350" y="5997714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A53DAE3-6D03-46ED-B38C-9526356DA2B6}"/>
              </a:ext>
            </a:extLst>
          </p:cNvPr>
          <p:cNvSpPr/>
          <p:nvPr/>
        </p:nvSpPr>
        <p:spPr>
          <a:xfrm>
            <a:off x="9336568" y="605176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27C027C7-FDAC-4AC3-980F-22C20FC33601}"/>
              </a:ext>
            </a:extLst>
          </p:cNvPr>
          <p:cNvSpPr/>
          <p:nvPr/>
        </p:nvSpPr>
        <p:spPr>
          <a:xfrm>
            <a:off x="9174842" y="63783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C26E1A0-1673-4647-9761-D56AF9EAA85A}"/>
              </a:ext>
            </a:extLst>
          </p:cNvPr>
          <p:cNvSpPr/>
          <p:nvPr/>
        </p:nvSpPr>
        <p:spPr>
          <a:xfrm>
            <a:off x="8310788" y="557443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645371E-3690-4220-B2F5-93C8CEC522AD}"/>
              </a:ext>
            </a:extLst>
          </p:cNvPr>
          <p:cNvSpPr/>
          <p:nvPr/>
        </p:nvSpPr>
        <p:spPr>
          <a:xfrm>
            <a:off x="9522108" y="573560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219B946-8239-4416-91C8-029503346B76}"/>
              </a:ext>
            </a:extLst>
          </p:cNvPr>
          <p:cNvSpPr/>
          <p:nvPr/>
        </p:nvSpPr>
        <p:spPr>
          <a:xfrm>
            <a:off x="9758521" y="6055137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DDDB8D01-C656-49F3-A29C-5E9B1E85A043}"/>
              </a:ext>
            </a:extLst>
          </p:cNvPr>
          <p:cNvSpPr/>
          <p:nvPr/>
        </p:nvSpPr>
        <p:spPr>
          <a:xfrm>
            <a:off x="8597230" y="639437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73B3F84-70C8-4E49-B4E7-AA0B331680D6}"/>
              </a:ext>
            </a:extLst>
          </p:cNvPr>
          <p:cNvSpPr/>
          <p:nvPr/>
        </p:nvSpPr>
        <p:spPr>
          <a:xfrm>
            <a:off x="9683076" y="6402639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F42163B-0065-4098-9B7B-5F941696FBCF}"/>
              </a:ext>
            </a:extLst>
          </p:cNvPr>
          <p:cNvSpPr/>
          <p:nvPr/>
        </p:nvSpPr>
        <p:spPr>
          <a:xfrm>
            <a:off x="8193987" y="612075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39F6FE12-0E3E-4994-A2BF-F480D2A79B37}"/>
              </a:ext>
            </a:extLst>
          </p:cNvPr>
          <p:cNvSpPr/>
          <p:nvPr/>
        </p:nvSpPr>
        <p:spPr>
          <a:xfrm>
            <a:off x="10304328" y="500747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67685770-5A2F-4BC3-A517-F590FBA4FD80}"/>
              </a:ext>
            </a:extLst>
          </p:cNvPr>
          <p:cNvSpPr/>
          <p:nvPr/>
        </p:nvSpPr>
        <p:spPr>
          <a:xfrm>
            <a:off x="10540741" y="532700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574265E-9CD0-4EAF-896D-AF80A4BB0541}"/>
              </a:ext>
            </a:extLst>
          </p:cNvPr>
          <p:cNvSpPr/>
          <p:nvPr/>
        </p:nvSpPr>
        <p:spPr>
          <a:xfrm>
            <a:off x="10465296" y="567451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7115F9F-03D2-4327-967A-6CCF3242319E}"/>
              </a:ext>
            </a:extLst>
          </p:cNvPr>
          <p:cNvSpPr/>
          <p:nvPr/>
        </p:nvSpPr>
        <p:spPr>
          <a:xfrm>
            <a:off x="10894895" y="500679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7619AF03-A374-4AB4-BC97-C79D66A799EE}"/>
              </a:ext>
            </a:extLst>
          </p:cNvPr>
          <p:cNvSpPr/>
          <p:nvPr/>
        </p:nvSpPr>
        <p:spPr>
          <a:xfrm>
            <a:off x="9771888" y="5383955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14236C3-CE1F-4648-8E96-D6ECFAA5AA84}"/>
              </a:ext>
            </a:extLst>
          </p:cNvPr>
          <p:cNvSpPr/>
          <p:nvPr/>
        </p:nvSpPr>
        <p:spPr>
          <a:xfrm>
            <a:off x="9957145" y="511782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45C85B0-7831-40E6-BB2F-F252590491B8}"/>
              </a:ext>
            </a:extLst>
          </p:cNvPr>
          <p:cNvSpPr/>
          <p:nvPr/>
        </p:nvSpPr>
        <p:spPr>
          <a:xfrm>
            <a:off x="9637973" y="508096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683392DC-0DC1-496D-A61F-F0C49D996EA6}"/>
              </a:ext>
            </a:extLst>
          </p:cNvPr>
          <p:cNvSpPr/>
          <p:nvPr/>
        </p:nvSpPr>
        <p:spPr>
          <a:xfrm>
            <a:off x="10867586" y="5400218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8B0E8426-A56F-4592-9CE7-11D2A80791E1}"/>
              </a:ext>
            </a:extLst>
          </p:cNvPr>
          <p:cNvSpPr/>
          <p:nvPr/>
        </p:nvSpPr>
        <p:spPr>
          <a:xfrm>
            <a:off x="10216301" y="545601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0A0F25A-65E5-4FB3-9518-453EA9024FFF}"/>
              </a:ext>
            </a:extLst>
          </p:cNvPr>
          <p:cNvSpPr/>
          <p:nvPr/>
        </p:nvSpPr>
        <p:spPr>
          <a:xfrm>
            <a:off x="10054575" y="57825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6" name="กลุ่ม 5">
            <a:extLst>
              <a:ext uri="{FF2B5EF4-FFF2-40B4-BE49-F238E27FC236}">
                <a16:creationId xmlns:a16="http://schemas.microsoft.com/office/drawing/2014/main" id="{1EA087C8-4B61-AAFA-00E4-9A2126EC66ED}"/>
              </a:ext>
            </a:extLst>
          </p:cNvPr>
          <p:cNvGrpSpPr/>
          <p:nvPr/>
        </p:nvGrpSpPr>
        <p:grpSpPr>
          <a:xfrm>
            <a:off x="1981035" y="2534963"/>
            <a:ext cx="8913860" cy="701448"/>
            <a:chOff x="2008341" y="2219529"/>
            <a:chExt cx="8913860" cy="701448"/>
          </a:xfrm>
        </p:grpSpPr>
        <p:sp>
          <p:nvSpPr>
            <p:cNvPr id="2" name="Rectangle: Rounded Corners 101">
              <a:extLst>
                <a:ext uri="{FF2B5EF4-FFF2-40B4-BE49-F238E27FC236}">
                  <a16:creationId xmlns:a16="http://schemas.microsoft.com/office/drawing/2014/main" id="{4A2218BD-E1C9-9976-97FB-EDE4ABC0E326}"/>
                </a:ext>
              </a:extLst>
            </p:cNvPr>
            <p:cNvSpPr/>
            <p:nvPr/>
          </p:nvSpPr>
          <p:spPr>
            <a:xfrm>
              <a:off x="4975473" y="2278457"/>
              <a:ext cx="5946728" cy="577109"/>
            </a:xfrm>
            <a:prstGeom prst="roundRect">
              <a:avLst>
                <a:gd name="adj" fmla="val 29695"/>
              </a:avLst>
            </a:prstGeom>
            <a:solidFill>
              <a:schemeClr val="bg1"/>
            </a:solidFill>
            <a:ln w="28575">
              <a:solidFill>
                <a:srgbClr val="D8AC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ช่วยด้านการจัดการและคำนวณตัวเลขในรูป</a:t>
              </a:r>
              <a:r>
                <a:rPr lang="th-TH" sz="2800" dirty="0" err="1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เมทริกซ์</a:t>
              </a:r>
              <a:endParaRPr lang="id-ID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: Rounded Corners 97">
                  <a:extLst>
                    <a:ext uri="{FF2B5EF4-FFF2-40B4-BE49-F238E27FC236}">
                      <a16:creationId xmlns:a16="http://schemas.microsoft.com/office/drawing/2014/main" id="{057806FA-AF00-75AF-154D-7BA4FCAE6242}"/>
                    </a:ext>
                  </a:extLst>
                </p:cNvPr>
                <p:cNvSpPr/>
                <p:nvPr/>
              </p:nvSpPr>
              <p:spPr>
                <a:xfrm>
                  <a:off x="2539631" y="2330992"/>
                  <a:ext cx="1546461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Numpy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3" name="Rectangle: Rounded Corners 97">
                  <a:extLst>
                    <a:ext uri="{FF2B5EF4-FFF2-40B4-BE49-F238E27FC236}">
                      <a16:creationId xmlns:a16="http://schemas.microsoft.com/office/drawing/2014/main" id="{057806FA-AF00-75AF-154D-7BA4FCAE62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1" y="2330992"/>
                  <a:ext cx="1546461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ลูกศร: ขวา 3">
              <a:extLst>
                <a:ext uri="{FF2B5EF4-FFF2-40B4-BE49-F238E27FC236}">
                  <a16:creationId xmlns:a16="http://schemas.microsoft.com/office/drawing/2014/main" id="{2C7F32A5-7817-DF85-3A0A-B8E4C7684238}"/>
                </a:ext>
              </a:extLst>
            </p:cNvPr>
            <p:cNvSpPr/>
            <p:nvPr/>
          </p:nvSpPr>
          <p:spPr>
            <a:xfrm>
              <a:off x="4194054" y="2331903"/>
              <a:ext cx="679052" cy="532611"/>
            </a:xfrm>
            <a:prstGeom prst="rightArrow">
              <a:avLst>
                <a:gd name="adj1" fmla="val 40725"/>
                <a:gd name="adj2" fmla="val 50000"/>
              </a:avLst>
            </a:prstGeom>
            <a:solidFill>
              <a:srgbClr val="8E5331"/>
            </a:solidFill>
            <a:ln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" name="Rectangle: Rounded Corners 97">
              <a:extLst>
                <a:ext uri="{FF2B5EF4-FFF2-40B4-BE49-F238E27FC236}">
                  <a16:creationId xmlns:a16="http://schemas.microsoft.com/office/drawing/2014/main" id="{AD386C65-6822-6AFC-0CCC-DC549BB2B711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4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5F81F865-8450-22E7-D6E1-3609547F8EA0}"/>
              </a:ext>
            </a:extLst>
          </p:cNvPr>
          <p:cNvGrpSpPr/>
          <p:nvPr/>
        </p:nvGrpSpPr>
        <p:grpSpPr>
          <a:xfrm>
            <a:off x="1981035" y="3335314"/>
            <a:ext cx="9349000" cy="1012431"/>
            <a:chOff x="2008341" y="2219529"/>
            <a:chExt cx="9349000" cy="1012431"/>
          </a:xfrm>
        </p:grpSpPr>
        <p:sp>
          <p:nvSpPr>
            <p:cNvPr id="10" name="Rectangle: Rounded Corners 101">
              <a:extLst>
                <a:ext uri="{FF2B5EF4-FFF2-40B4-BE49-F238E27FC236}">
                  <a16:creationId xmlns:a16="http://schemas.microsoft.com/office/drawing/2014/main" id="{143C403D-33B3-EB26-A3F9-2A7B6B1DC463}"/>
                </a:ext>
              </a:extLst>
            </p:cNvPr>
            <p:cNvSpPr/>
            <p:nvPr/>
          </p:nvSpPr>
          <p:spPr>
            <a:xfrm>
              <a:off x="4975472" y="2278457"/>
              <a:ext cx="6381869" cy="953503"/>
            </a:xfrm>
            <a:prstGeom prst="roundRect">
              <a:avLst>
                <a:gd name="adj" fmla="val 29695"/>
              </a:avLst>
            </a:prstGeom>
            <a:solidFill>
              <a:schemeClr val="bg1"/>
            </a:solidFill>
            <a:ln w="28575">
              <a:solidFill>
                <a:srgbClr val="D8AC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เป็นฐานข้อมูล</a:t>
              </a:r>
              <a:r>
                <a:rPr lang="en-US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emoji</a:t>
              </a:r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 ใช้กรอง</a:t>
              </a:r>
              <a:r>
                <a:rPr lang="en-US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emoji</a:t>
              </a:r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ที่พบ เพื่อวิเคราะห์ข้อมูลได้สะดวกขึ้น</a:t>
              </a:r>
              <a:endParaRPr lang="id-ID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: Rounded Corners 97">
                  <a:extLst>
                    <a:ext uri="{FF2B5EF4-FFF2-40B4-BE49-F238E27FC236}">
                      <a16:creationId xmlns:a16="http://schemas.microsoft.com/office/drawing/2014/main" id="{B986FF46-9D7A-C0C8-A12A-C73B68D2344D}"/>
                    </a:ext>
                  </a:extLst>
                </p:cNvPr>
                <p:cNvSpPr/>
                <p:nvPr/>
              </p:nvSpPr>
              <p:spPr>
                <a:xfrm>
                  <a:off x="2539631" y="2330992"/>
                  <a:ext cx="1546461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emoji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12" name="Rectangle: Rounded Corners 97">
                  <a:extLst>
                    <a:ext uri="{FF2B5EF4-FFF2-40B4-BE49-F238E27FC236}">
                      <a16:creationId xmlns:a16="http://schemas.microsoft.com/office/drawing/2014/main" id="{B986FF46-9D7A-C0C8-A12A-C73B68D234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1" y="2330992"/>
                  <a:ext cx="1546461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6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ลูกศร: ขวา 12">
              <a:extLst>
                <a:ext uri="{FF2B5EF4-FFF2-40B4-BE49-F238E27FC236}">
                  <a16:creationId xmlns:a16="http://schemas.microsoft.com/office/drawing/2014/main" id="{DF6E7E18-7D8E-6158-023F-F6DAC9F656CA}"/>
                </a:ext>
              </a:extLst>
            </p:cNvPr>
            <p:cNvSpPr/>
            <p:nvPr/>
          </p:nvSpPr>
          <p:spPr>
            <a:xfrm>
              <a:off x="4194054" y="2331903"/>
              <a:ext cx="679052" cy="532611"/>
            </a:xfrm>
            <a:prstGeom prst="rightArrow">
              <a:avLst>
                <a:gd name="adj1" fmla="val 40725"/>
                <a:gd name="adj2" fmla="val 50000"/>
              </a:avLst>
            </a:prstGeom>
            <a:solidFill>
              <a:srgbClr val="8E5331"/>
            </a:solidFill>
            <a:ln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Rectangle: Rounded Corners 97">
              <a:extLst>
                <a:ext uri="{FF2B5EF4-FFF2-40B4-BE49-F238E27FC236}">
                  <a16:creationId xmlns:a16="http://schemas.microsoft.com/office/drawing/2014/main" id="{ADE92F2B-B740-9CC1-4DE1-0C2D55184B6B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5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15" name="กลุ่ม 14">
            <a:extLst>
              <a:ext uri="{FF2B5EF4-FFF2-40B4-BE49-F238E27FC236}">
                <a16:creationId xmlns:a16="http://schemas.microsoft.com/office/drawing/2014/main" id="{9A7D19CF-E0D7-4131-6824-803D5A74B300}"/>
              </a:ext>
            </a:extLst>
          </p:cNvPr>
          <p:cNvGrpSpPr/>
          <p:nvPr/>
        </p:nvGrpSpPr>
        <p:grpSpPr>
          <a:xfrm>
            <a:off x="1981035" y="4497203"/>
            <a:ext cx="9346717" cy="1017350"/>
            <a:chOff x="2008341" y="2219529"/>
            <a:chExt cx="9346717" cy="1017350"/>
          </a:xfrm>
        </p:grpSpPr>
        <p:sp>
          <p:nvSpPr>
            <p:cNvPr id="17" name="Rectangle: Rounded Corners 101">
              <a:extLst>
                <a:ext uri="{FF2B5EF4-FFF2-40B4-BE49-F238E27FC236}">
                  <a16:creationId xmlns:a16="http://schemas.microsoft.com/office/drawing/2014/main" id="{7BF9582D-4CF8-DFB8-6586-E49E36656674}"/>
                </a:ext>
              </a:extLst>
            </p:cNvPr>
            <p:cNvSpPr/>
            <p:nvPr/>
          </p:nvSpPr>
          <p:spPr>
            <a:xfrm>
              <a:off x="6450752" y="2278457"/>
              <a:ext cx="4904306" cy="958422"/>
            </a:xfrm>
            <a:prstGeom prst="roundRect">
              <a:avLst>
                <a:gd name="adj" fmla="val 29695"/>
              </a:avLst>
            </a:prstGeom>
            <a:solidFill>
              <a:schemeClr val="bg1"/>
            </a:solidFill>
            <a:ln w="28575">
              <a:solidFill>
                <a:srgbClr val="D8AC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จับ</a:t>
              </a:r>
              <a:r>
                <a:rPr lang="en-US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pattern</a:t>
              </a:r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ของคำที่ต้องการ เพื่อกรองคำที่ไม่ต้องการออก</a:t>
              </a:r>
              <a:endParaRPr lang="id-ID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: Rounded Corners 97">
                  <a:extLst>
                    <a:ext uri="{FF2B5EF4-FFF2-40B4-BE49-F238E27FC236}">
                      <a16:creationId xmlns:a16="http://schemas.microsoft.com/office/drawing/2014/main" id="{B4A61DE2-5E98-A89A-3DA6-ED10B9509725}"/>
                    </a:ext>
                  </a:extLst>
                </p:cNvPr>
                <p:cNvSpPr/>
                <p:nvPr/>
              </p:nvSpPr>
              <p:spPr>
                <a:xfrm>
                  <a:off x="2539631" y="2330992"/>
                  <a:ext cx="2962317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regularExpression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18" name="Rectangle: Rounded Corners 97">
                  <a:extLst>
                    <a:ext uri="{FF2B5EF4-FFF2-40B4-BE49-F238E27FC236}">
                      <a16:creationId xmlns:a16="http://schemas.microsoft.com/office/drawing/2014/main" id="{B4A61DE2-5E98-A89A-3DA6-ED10B95097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1" y="2330992"/>
                  <a:ext cx="2962317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ลูกศร: ขวา 18">
              <a:extLst>
                <a:ext uri="{FF2B5EF4-FFF2-40B4-BE49-F238E27FC236}">
                  <a16:creationId xmlns:a16="http://schemas.microsoft.com/office/drawing/2014/main" id="{4F331011-37AB-B40F-E938-D7A98FCB60AF}"/>
                </a:ext>
              </a:extLst>
            </p:cNvPr>
            <p:cNvSpPr/>
            <p:nvPr/>
          </p:nvSpPr>
          <p:spPr>
            <a:xfrm>
              <a:off x="5669333" y="2331903"/>
              <a:ext cx="679052" cy="532611"/>
            </a:xfrm>
            <a:prstGeom prst="rightArrow">
              <a:avLst>
                <a:gd name="adj1" fmla="val 40725"/>
                <a:gd name="adj2" fmla="val 50000"/>
              </a:avLst>
            </a:prstGeom>
            <a:solidFill>
              <a:srgbClr val="8E5331"/>
            </a:solidFill>
            <a:ln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0" name="Rectangle: Rounded Corners 97">
              <a:extLst>
                <a:ext uri="{FF2B5EF4-FFF2-40B4-BE49-F238E27FC236}">
                  <a16:creationId xmlns:a16="http://schemas.microsoft.com/office/drawing/2014/main" id="{8BD2B0EA-D1AB-DEB9-D977-DE8892F22F04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6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4999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0" dur="1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2" dur="2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4" dur="11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6" dur="18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8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2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8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4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8" dur="17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0" dur="16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4" dur="1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6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8" dur="1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0" dur="9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1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4" dur="12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6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4" grpId="1" animBg="1"/>
      <p:bldP spid="75" grpId="0" animBg="1"/>
      <p:bldP spid="75" grpId="1" animBg="1"/>
      <p:bldP spid="91" grpId="0" animBg="1"/>
      <p:bldP spid="91" grpId="1" animBg="1"/>
      <p:bldP spid="92" grpId="0" animBg="1"/>
      <p:bldP spid="92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3131ACD-F4B9-4102-8081-E915C90B4DAB}"/>
              </a:ext>
            </a:extLst>
          </p:cNvPr>
          <p:cNvSpPr/>
          <p:nvPr/>
        </p:nvSpPr>
        <p:spPr>
          <a:xfrm>
            <a:off x="10001468" y="519044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C8DCEF7-DD53-4CA2-9120-E9459112CA9B}"/>
              </a:ext>
            </a:extLst>
          </p:cNvPr>
          <p:cNvSpPr/>
          <p:nvPr/>
        </p:nvSpPr>
        <p:spPr>
          <a:xfrm>
            <a:off x="8944476" y="5483148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0759AC1D-5509-41E5-B974-06636448236C}"/>
              </a:ext>
            </a:extLst>
          </p:cNvPr>
          <p:cNvSpPr/>
          <p:nvPr/>
        </p:nvSpPr>
        <p:spPr>
          <a:xfrm>
            <a:off x="10392825" y="5240132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A093032-6823-4813-BEEB-653826FF4ACB}"/>
              </a:ext>
            </a:extLst>
          </p:cNvPr>
          <p:cNvSpPr/>
          <p:nvPr/>
        </p:nvSpPr>
        <p:spPr>
          <a:xfrm>
            <a:off x="8643856" y="555433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762F2B46-A77D-4394-A566-B150AA355BD4}"/>
              </a:ext>
            </a:extLst>
          </p:cNvPr>
          <p:cNvSpPr/>
          <p:nvPr/>
        </p:nvSpPr>
        <p:spPr>
          <a:xfrm>
            <a:off x="8645966" y="5875319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53BF0293-9D60-4709-9694-C6FD6E5581EA}"/>
              </a:ext>
            </a:extLst>
          </p:cNvPr>
          <p:cNvSpPr/>
          <p:nvPr/>
        </p:nvSpPr>
        <p:spPr>
          <a:xfrm>
            <a:off x="9222184" y="592937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F04AEB5D-BB1E-45AD-98E8-DF24BAA4BC6D}"/>
              </a:ext>
            </a:extLst>
          </p:cNvPr>
          <p:cNvSpPr/>
          <p:nvPr/>
        </p:nvSpPr>
        <p:spPr>
          <a:xfrm>
            <a:off x="9060458" y="625595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2A6C1FE6-EFB9-4666-87E6-14F352401384}"/>
              </a:ext>
            </a:extLst>
          </p:cNvPr>
          <p:cNvSpPr/>
          <p:nvPr/>
        </p:nvSpPr>
        <p:spPr>
          <a:xfrm>
            <a:off x="8196404" y="5452040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067C712D-E6C0-4D89-A00F-EB97F54AFFDB}"/>
              </a:ext>
            </a:extLst>
          </p:cNvPr>
          <p:cNvSpPr/>
          <p:nvPr/>
        </p:nvSpPr>
        <p:spPr>
          <a:xfrm>
            <a:off x="9407724" y="561320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FE438E5-3A9B-438F-B5A5-91BD847BBF95}"/>
              </a:ext>
            </a:extLst>
          </p:cNvPr>
          <p:cNvSpPr/>
          <p:nvPr/>
        </p:nvSpPr>
        <p:spPr>
          <a:xfrm>
            <a:off x="9739390" y="6693325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558830B-19D4-4F0D-B074-C2F4D20CB1F9}"/>
              </a:ext>
            </a:extLst>
          </p:cNvPr>
          <p:cNvSpPr/>
          <p:nvPr/>
        </p:nvSpPr>
        <p:spPr>
          <a:xfrm>
            <a:off x="8482846" y="6271980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44B949E7-F62E-4E98-9691-8F5F23F0A9C3}"/>
              </a:ext>
            </a:extLst>
          </p:cNvPr>
          <p:cNvSpPr/>
          <p:nvPr/>
        </p:nvSpPr>
        <p:spPr>
          <a:xfrm>
            <a:off x="9568692" y="628024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AE2DE27-09BB-4616-9405-A4B955A63464}"/>
              </a:ext>
            </a:extLst>
          </p:cNvPr>
          <p:cNvSpPr/>
          <p:nvPr/>
        </p:nvSpPr>
        <p:spPr>
          <a:xfrm>
            <a:off x="8079603" y="5998363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884C336C-5ED2-4D13-9FFE-7F3438FEE2D0}"/>
              </a:ext>
            </a:extLst>
          </p:cNvPr>
          <p:cNvSpPr/>
          <p:nvPr/>
        </p:nvSpPr>
        <p:spPr>
          <a:xfrm>
            <a:off x="10285197" y="5645660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1C14EC1A-7498-4AC3-A9E4-D642B7DEAC46}"/>
              </a:ext>
            </a:extLst>
          </p:cNvPr>
          <p:cNvSpPr/>
          <p:nvPr/>
        </p:nvSpPr>
        <p:spPr>
          <a:xfrm>
            <a:off x="10521610" y="5965196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A7C9204C-BB3C-4105-BAA5-7F4819F62FA5}"/>
              </a:ext>
            </a:extLst>
          </p:cNvPr>
          <p:cNvSpPr/>
          <p:nvPr/>
        </p:nvSpPr>
        <p:spPr>
          <a:xfrm>
            <a:off x="10446165" y="6312698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20996631-CFD1-4030-8442-98A03BB3CC85}"/>
              </a:ext>
            </a:extLst>
          </p:cNvPr>
          <p:cNvSpPr/>
          <p:nvPr/>
        </p:nvSpPr>
        <p:spPr>
          <a:xfrm>
            <a:off x="10875764" y="5644987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2E11760C-B519-4C03-8DCD-EC58773625BF}"/>
              </a:ext>
            </a:extLst>
          </p:cNvPr>
          <p:cNvSpPr/>
          <p:nvPr/>
        </p:nvSpPr>
        <p:spPr>
          <a:xfrm>
            <a:off x="9752757" y="6022143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A85E5F8-A949-42F7-A6AA-464191F1A264}"/>
              </a:ext>
            </a:extLst>
          </p:cNvPr>
          <p:cNvSpPr/>
          <p:nvPr/>
        </p:nvSpPr>
        <p:spPr>
          <a:xfrm>
            <a:off x="9938014" y="575601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1197AA1-ADED-4B78-8762-3BCE945B10D6}"/>
              </a:ext>
            </a:extLst>
          </p:cNvPr>
          <p:cNvSpPr/>
          <p:nvPr/>
        </p:nvSpPr>
        <p:spPr>
          <a:xfrm>
            <a:off x="10684866" y="4958734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BBE623FC-882E-414B-8735-595CA654A77F}"/>
              </a:ext>
            </a:extLst>
          </p:cNvPr>
          <p:cNvSpPr/>
          <p:nvPr/>
        </p:nvSpPr>
        <p:spPr>
          <a:xfrm>
            <a:off x="10848455" y="6038406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D058F211-145D-4689-ACDC-029173FF75C0}"/>
              </a:ext>
            </a:extLst>
          </p:cNvPr>
          <p:cNvSpPr/>
          <p:nvPr/>
        </p:nvSpPr>
        <p:spPr>
          <a:xfrm>
            <a:off x="10197170" y="6094198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6F2DE3B-AC36-450E-B35A-6B8E564C4225}"/>
              </a:ext>
            </a:extLst>
          </p:cNvPr>
          <p:cNvSpPr/>
          <p:nvPr/>
        </p:nvSpPr>
        <p:spPr>
          <a:xfrm>
            <a:off x="10035444" y="6420780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282B3E4-2515-470A-83C6-A936522D16F6}"/>
              </a:ext>
            </a:extLst>
          </p:cNvPr>
          <p:cNvSpPr txBox="1"/>
          <p:nvPr/>
        </p:nvSpPr>
        <p:spPr>
          <a:xfrm>
            <a:off x="2303696" y="696944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rgbClr val="9B6B4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NLP </a:t>
            </a:r>
            <a:r>
              <a:rPr lang="th-TH" sz="5400" dirty="0">
                <a:ln w="28575">
                  <a:noFill/>
                </a:ln>
                <a:solidFill>
                  <a:srgbClr val="9B6B4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ทำอะไรได้บ้าง</a:t>
            </a:r>
            <a:r>
              <a:rPr lang="en-US" sz="5400" dirty="0">
                <a:ln w="28575">
                  <a:noFill/>
                </a:ln>
                <a:solidFill>
                  <a:srgbClr val="9B6B4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?</a:t>
            </a:r>
            <a:endParaRPr lang="id-ID" sz="5400" dirty="0">
              <a:ln w="28575">
                <a:noFill/>
              </a:ln>
              <a:solidFill>
                <a:srgbClr val="9B6B4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N Kluai Buatchi" pitchFamily="2" charset="0"/>
              <a:cs typeface="MN Kluai Buatchi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5E09FE-743B-478C-8744-3DED04874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47"/>
          <a:stretch/>
        </p:blipFill>
        <p:spPr>
          <a:xfrm>
            <a:off x="7861955" y="13225"/>
            <a:ext cx="2576765" cy="1470112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E4EA4A7D-CBC3-449E-9DF0-036314F5F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47"/>
          <a:stretch/>
        </p:blipFill>
        <p:spPr>
          <a:xfrm>
            <a:off x="2005123" y="20743"/>
            <a:ext cx="2576765" cy="1470112"/>
          </a:xfrm>
          <a:prstGeom prst="rect">
            <a:avLst/>
          </a:prstGeom>
        </p:spPr>
      </p:pic>
      <p:sp>
        <p:nvSpPr>
          <p:cNvPr id="24" name="Rectangle: Rounded Corners 101">
            <a:extLst>
              <a:ext uri="{FF2B5EF4-FFF2-40B4-BE49-F238E27FC236}">
                <a16:creationId xmlns:a16="http://schemas.microsoft.com/office/drawing/2014/main" id="{D97B9B9A-C946-042B-4538-54E3B45F494E}"/>
              </a:ext>
            </a:extLst>
          </p:cNvPr>
          <p:cNvSpPr/>
          <p:nvPr/>
        </p:nvSpPr>
        <p:spPr>
          <a:xfrm>
            <a:off x="2049098" y="5285775"/>
            <a:ext cx="2710303" cy="42396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ภาษาต้นทาง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ED4F6C3E-43B9-E793-21F1-5A6B5DAB96D5}"/>
              </a:ext>
            </a:extLst>
          </p:cNvPr>
          <p:cNvGrpSpPr/>
          <p:nvPr/>
        </p:nvGrpSpPr>
        <p:grpSpPr>
          <a:xfrm>
            <a:off x="2274845" y="1560926"/>
            <a:ext cx="7732300" cy="701448"/>
            <a:chOff x="2274845" y="1560926"/>
            <a:chExt cx="7732300" cy="701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: Rounded Corners 97">
                  <a:extLst>
                    <a:ext uri="{FF2B5EF4-FFF2-40B4-BE49-F238E27FC236}">
                      <a16:creationId xmlns:a16="http://schemas.microsoft.com/office/drawing/2014/main" id="{D4F76547-9E6F-5DC9-1C2F-17EFDA59447D}"/>
                    </a:ext>
                  </a:extLst>
                </p:cNvPr>
                <p:cNvSpPr/>
                <p:nvPr/>
              </p:nvSpPr>
              <p:spPr>
                <a:xfrm>
                  <a:off x="2748640" y="1663468"/>
                  <a:ext cx="7258505" cy="45555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h-TH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เ</m:t>
                        </m:r>
                        <m:r>
                          <a:rPr lang="th-TH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ครื่องแปลภาษาอัตโนมัติ</m:t>
                        </m:r>
                        <m:r>
                          <a:rPr lang="th-TH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 (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𝑀𝑎𝑐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h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𝑖𝑛𝑒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 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𝑇𝑟𝑎𝑛𝑠𝑙𝑎𝑡𝑖𝑜𝑛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)</m:t>
                        </m:r>
                      </m:oMath>
                    </m:oMathPara>
                  </a14:m>
                  <a:endParaRPr lang="id-ID" sz="28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20" name="Rectangle: Rounded Corners 97">
                  <a:extLst>
                    <a:ext uri="{FF2B5EF4-FFF2-40B4-BE49-F238E27FC236}">
                      <a16:creationId xmlns:a16="http://schemas.microsoft.com/office/drawing/2014/main" id="{D4F76547-9E6F-5DC9-1C2F-17EFDA5944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8640" y="1663468"/>
                  <a:ext cx="7258505" cy="455554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: Rounded Corners 97">
              <a:extLst>
                <a:ext uri="{FF2B5EF4-FFF2-40B4-BE49-F238E27FC236}">
                  <a16:creationId xmlns:a16="http://schemas.microsoft.com/office/drawing/2014/main" id="{F2D3D947-4CB2-5A27-F45F-642B85CFAF4F}"/>
                </a:ext>
              </a:extLst>
            </p:cNvPr>
            <p:cNvSpPr/>
            <p:nvPr/>
          </p:nvSpPr>
          <p:spPr>
            <a:xfrm>
              <a:off x="2274845" y="1560926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1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3CEC2AD4-6EBD-0962-195A-53FEF8BEB174}"/>
              </a:ext>
            </a:extLst>
          </p:cNvPr>
          <p:cNvSpPr txBox="1"/>
          <p:nvPr/>
        </p:nvSpPr>
        <p:spPr>
          <a:xfrm>
            <a:off x="2172302" y="5749583"/>
            <a:ext cx="2614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(Source Language)</a:t>
            </a:r>
            <a:endParaRPr lang="th-TH" sz="2800" dirty="0">
              <a:solidFill>
                <a:srgbClr val="8E5331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26" name="Rectangle: Rounded Corners 101">
            <a:extLst>
              <a:ext uri="{FF2B5EF4-FFF2-40B4-BE49-F238E27FC236}">
                <a16:creationId xmlns:a16="http://schemas.microsoft.com/office/drawing/2014/main" id="{B3EAC6C7-5417-C863-A7D3-54A3C773801B}"/>
              </a:ext>
            </a:extLst>
          </p:cNvPr>
          <p:cNvSpPr/>
          <p:nvPr/>
        </p:nvSpPr>
        <p:spPr>
          <a:xfrm>
            <a:off x="5041332" y="5285775"/>
            <a:ext cx="2710303" cy="42396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ภาษากลาง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33" name="กล่องข้อความ 32">
            <a:extLst>
              <a:ext uri="{FF2B5EF4-FFF2-40B4-BE49-F238E27FC236}">
                <a16:creationId xmlns:a16="http://schemas.microsoft.com/office/drawing/2014/main" id="{46117093-EDCC-2B1E-4A6E-C99CBB825968}"/>
              </a:ext>
            </a:extLst>
          </p:cNvPr>
          <p:cNvSpPr txBox="1"/>
          <p:nvPr/>
        </p:nvSpPr>
        <p:spPr>
          <a:xfrm>
            <a:off x="5164536" y="5749583"/>
            <a:ext cx="2614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(Inter Language)</a:t>
            </a:r>
            <a:endParaRPr lang="th-TH" sz="2800" dirty="0">
              <a:solidFill>
                <a:srgbClr val="8E5331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34" name="Rectangle: Rounded Corners 101">
            <a:extLst>
              <a:ext uri="{FF2B5EF4-FFF2-40B4-BE49-F238E27FC236}">
                <a16:creationId xmlns:a16="http://schemas.microsoft.com/office/drawing/2014/main" id="{8F8C5116-7F2F-6807-5E1E-72D5E999684F}"/>
              </a:ext>
            </a:extLst>
          </p:cNvPr>
          <p:cNvSpPr/>
          <p:nvPr/>
        </p:nvSpPr>
        <p:spPr>
          <a:xfrm>
            <a:off x="8050947" y="5277785"/>
            <a:ext cx="2710303" cy="42396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ภาษาเป้าหมาย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35" name="กล่องข้อความ 34">
            <a:extLst>
              <a:ext uri="{FF2B5EF4-FFF2-40B4-BE49-F238E27FC236}">
                <a16:creationId xmlns:a16="http://schemas.microsoft.com/office/drawing/2014/main" id="{031A8C9C-AD3E-9601-DBDD-87E0A532D831}"/>
              </a:ext>
            </a:extLst>
          </p:cNvPr>
          <p:cNvSpPr txBox="1"/>
          <p:nvPr/>
        </p:nvSpPr>
        <p:spPr>
          <a:xfrm>
            <a:off x="8174151" y="5741593"/>
            <a:ext cx="2778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(Target Languages)</a:t>
            </a:r>
            <a:endParaRPr lang="th-TH" sz="2800" dirty="0">
              <a:solidFill>
                <a:srgbClr val="8E5331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pic>
        <p:nvPicPr>
          <p:cNvPr id="37" name="รูปภาพ 36">
            <a:extLst>
              <a:ext uri="{FF2B5EF4-FFF2-40B4-BE49-F238E27FC236}">
                <a16:creationId xmlns:a16="http://schemas.microsoft.com/office/drawing/2014/main" id="{54C3000B-34B0-E037-04F3-4481B68092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384" y="2655398"/>
            <a:ext cx="2777968" cy="2401294"/>
          </a:xfrm>
          <a:prstGeom prst="rect">
            <a:avLst/>
          </a:prstGeom>
        </p:spPr>
      </p:pic>
      <p:pic>
        <p:nvPicPr>
          <p:cNvPr id="75" name="รูปภาพ 74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EE3245A9-A611-30E2-1B62-5F028937DD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591" y="2509461"/>
            <a:ext cx="2514922" cy="2552112"/>
          </a:xfrm>
          <a:prstGeom prst="rect">
            <a:avLst/>
          </a:prstGeom>
        </p:spPr>
      </p:pic>
      <p:pic>
        <p:nvPicPr>
          <p:cNvPr id="92" name="รูปภาพ 91">
            <a:extLst>
              <a:ext uri="{FF2B5EF4-FFF2-40B4-BE49-F238E27FC236}">
                <a16:creationId xmlns:a16="http://schemas.microsoft.com/office/drawing/2014/main" id="{FBFCE75F-5261-9C54-B43C-9AD8CBEF95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222" y="3274037"/>
            <a:ext cx="1313850" cy="1313850"/>
          </a:xfrm>
          <a:prstGeom prst="rect">
            <a:avLst/>
          </a:prstGeom>
        </p:spPr>
      </p:pic>
      <p:sp>
        <p:nvSpPr>
          <p:cNvPr id="94" name="ลูกศร: ขวา 93">
            <a:extLst>
              <a:ext uri="{FF2B5EF4-FFF2-40B4-BE49-F238E27FC236}">
                <a16:creationId xmlns:a16="http://schemas.microsoft.com/office/drawing/2014/main" id="{6B10711D-74D2-C30F-59BC-523E96E86950}"/>
              </a:ext>
            </a:extLst>
          </p:cNvPr>
          <p:cNvSpPr/>
          <p:nvPr/>
        </p:nvSpPr>
        <p:spPr>
          <a:xfrm>
            <a:off x="4266818" y="3572356"/>
            <a:ext cx="1140341" cy="616162"/>
          </a:xfrm>
          <a:prstGeom prst="rightArrow">
            <a:avLst>
              <a:gd name="adj1" fmla="val 40725"/>
              <a:gd name="adj2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5" name="ลูกศร: ขวา 94">
            <a:extLst>
              <a:ext uri="{FF2B5EF4-FFF2-40B4-BE49-F238E27FC236}">
                <a16:creationId xmlns:a16="http://schemas.microsoft.com/office/drawing/2014/main" id="{D2D114C2-997B-9225-BA7E-A3D75F21A8B5}"/>
              </a:ext>
            </a:extLst>
          </p:cNvPr>
          <p:cNvSpPr/>
          <p:nvPr/>
        </p:nvSpPr>
        <p:spPr>
          <a:xfrm>
            <a:off x="7363462" y="3573243"/>
            <a:ext cx="1140341" cy="616162"/>
          </a:xfrm>
          <a:prstGeom prst="rightArrow">
            <a:avLst>
              <a:gd name="adj1" fmla="val 40725"/>
              <a:gd name="adj2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33921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07" grpId="0"/>
      <p:bldP spid="24" grpId="0" animBg="1"/>
      <p:bldP spid="19" grpId="0"/>
      <p:bldP spid="26" grpId="0" animBg="1"/>
      <p:bldP spid="33" grpId="0"/>
      <p:bldP spid="34" grpId="0" animBg="1"/>
      <p:bldP spid="35" grpId="0"/>
      <p:bldP spid="94" grpId="0" animBg="1"/>
      <p:bldP spid="9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2097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83DB80-21C1-4234-B3FE-13D770BA104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040" y="-35793"/>
            <a:ext cx="7351784" cy="2769453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DB1D252-27D2-4EC4-9479-5526EB79A10C}"/>
              </a:ext>
            </a:extLst>
          </p:cNvPr>
          <p:cNvSpPr/>
          <p:nvPr/>
        </p:nvSpPr>
        <p:spPr>
          <a:xfrm>
            <a:off x="1753604" y="94748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C03969B-CAAC-4267-A9F0-80A289C0CEE3}"/>
              </a:ext>
            </a:extLst>
          </p:cNvPr>
          <p:cNvSpPr/>
          <p:nvPr/>
        </p:nvSpPr>
        <p:spPr>
          <a:xfrm>
            <a:off x="1857889" y="1240350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96945E0-9985-43FF-8B05-ABBFC476B86F}"/>
              </a:ext>
            </a:extLst>
          </p:cNvPr>
          <p:cNvSpPr/>
          <p:nvPr/>
        </p:nvSpPr>
        <p:spPr>
          <a:xfrm>
            <a:off x="2144961" y="997174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AAD073D-FD2C-48BE-98C2-B4D19B7ED5DE}"/>
              </a:ext>
            </a:extLst>
          </p:cNvPr>
          <p:cNvSpPr/>
          <p:nvPr/>
        </p:nvSpPr>
        <p:spPr>
          <a:xfrm>
            <a:off x="1557269" y="1311535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AA2CD32-5790-4319-A8C9-D706407D05DE}"/>
              </a:ext>
            </a:extLst>
          </p:cNvPr>
          <p:cNvSpPr/>
          <p:nvPr/>
        </p:nvSpPr>
        <p:spPr>
          <a:xfrm>
            <a:off x="1559379" y="1632521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9E6D17C-8B2B-405B-965A-F50855373DE8}"/>
              </a:ext>
            </a:extLst>
          </p:cNvPr>
          <p:cNvSpPr/>
          <p:nvPr/>
        </p:nvSpPr>
        <p:spPr>
          <a:xfrm>
            <a:off x="2135597" y="168657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A2D66D3-8719-4E6F-A020-575257DFD325}"/>
              </a:ext>
            </a:extLst>
          </p:cNvPr>
          <p:cNvSpPr/>
          <p:nvPr/>
        </p:nvSpPr>
        <p:spPr>
          <a:xfrm>
            <a:off x="1973871" y="201315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C0B13911-65B3-4DE9-AB02-6C469BC623F1}"/>
              </a:ext>
            </a:extLst>
          </p:cNvPr>
          <p:cNvSpPr/>
          <p:nvPr/>
        </p:nvSpPr>
        <p:spPr>
          <a:xfrm>
            <a:off x="1109817" y="120924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46727C7-AE7A-401F-B79E-2EF77330E25D}"/>
              </a:ext>
            </a:extLst>
          </p:cNvPr>
          <p:cNvSpPr/>
          <p:nvPr/>
        </p:nvSpPr>
        <p:spPr>
          <a:xfrm>
            <a:off x="2321137" y="137040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5FB2180-A63E-4FF0-83E7-91821DAC6979}"/>
              </a:ext>
            </a:extLst>
          </p:cNvPr>
          <p:cNvSpPr/>
          <p:nvPr/>
        </p:nvSpPr>
        <p:spPr>
          <a:xfrm>
            <a:off x="2557550" y="1689944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2D57B128-17B8-46A4-9A1E-F7F56ED95643}"/>
              </a:ext>
            </a:extLst>
          </p:cNvPr>
          <p:cNvSpPr/>
          <p:nvPr/>
        </p:nvSpPr>
        <p:spPr>
          <a:xfrm>
            <a:off x="1396259" y="2029182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AC66DE2-B599-43A6-B71A-B6ED0AAD25F2}"/>
              </a:ext>
            </a:extLst>
          </p:cNvPr>
          <p:cNvSpPr/>
          <p:nvPr/>
        </p:nvSpPr>
        <p:spPr>
          <a:xfrm>
            <a:off x="2482105" y="2037446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8D838D70-E0D9-4711-98E6-4C9641AF6959}"/>
              </a:ext>
            </a:extLst>
          </p:cNvPr>
          <p:cNvSpPr/>
          <p:nvPr/>
        </p:nvSpPr>
        <p:spPr>
          <a:xfrm>
            <a:off x="993016" y="1755565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859050BF-4ECB-4A1A-95FC-FF1CA982312B}"/>
              </a:ext>
            </a:extLst>
          </p:cNvPr>
          <p:cNvSpPr/>
          <p:nvPr/>
        </p:nvSpPr>
        <p:spPr>
          <a:xfrm>
            <a:off x="3103357" y="64227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5E96BA7-EE6A-46D0-8BDB-8DD0421C76C4}"/>
              </a:ext>
            </a:extLst>
          </p:cNvPr>
          <p:cNvSpPr/>
          <p:nvPr/>
        </p:nvSpPr>
        <p:spPr>
          <a:xfrm>
            <a:off x="3339770" y="96181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5773BB8B-E046-4789-BFBE-CB3A7DE0C537}"/>
              </a:ext>
            </a:extLst>
          </p:cNvPr>
          <p:cNvSpPr/>
          <p:nvPr/>
        </p:nvSpPr>
        <p:spPr>
          <a:xfrm>
            <a:off x="3264325" y="1309317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B999FF00-4EAC-479E-9D8C-2E46AD0BD20B}"/>
              </a:ext>
            </a:extLst>
          </p:cNvPr>
          <p:cNvSpPr/>
          <p:nvPr/>
        </p:nvSpPr>
        <p:spPr>
          <a:xfrm>
            <a:off x="3693924" y="64160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AC11E9C-0FBB-4A22-B143-3494F17F6D38}"/>
              </a:ext>
            </a:extLst>
          </p:cNvPr>
          <p:cNvSpPr/>
          <p:nvPr/>
        </p:nvSpPr>
        <p:spPr>
          <a:xfrm>
            <a:off x="2570917" y="1018762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A6818C3-5C0B-4DE4-BD4D-3AADF67EAC89}"/>
              </a:ext>
            </a:extLst>
          </p:cNvPr>
          <p:cNvSpPr/>
          <p:nvPr/>
        </p:nvSpPr>
        <p:spPr>
          <a:xfrm>
            <a:off x="2756174" y="75263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2DDDB04-3A76-4311-93F8-7B4A2655023D}"/>
              </a:ext>
            </a:extLst>
          </p:cNvPr>
          <p:cNvSpPr/>
          <p:nvPr/>
        </p:nvSpPr>
        <p:spPr>
          <a:xfrm>
            <a:off x="2437002" y="715776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0334F21-014D-4E22-8ECA-23C59423EE42}"/>
              </a:ext>
            </a:extLst>
          </p:cNvPr>
          <p:cNvSpPr/>
          <p:nvPr/>
        </p:nvSpPr>
        <p:spPr>
          <a:xfrm>
            <a:off x="3666615" y="1035025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F2DF928-0AE0-4D7D-B15B-4C1BC751EB9D}"/>
              </a:ext>
            </a:extLst>
          </p:cNvPr>
          <p:cNvSpPr/>
          <p:nvPr/>
        </p:nvSpPr>
        <p:spPr>
          <a:xfrm>
            <a:off x="3015330" y="1090817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BEF8B3D-F4BE-4083-97A3-A67F4440855A}"/>
              </a:ext>
            </a:extLst>
          </p:cNvPr>
          <p:cNvSpPr/>
          <p:nvPr/>
        </p:nvSpPr>
        <p:spPr>
          <a:xfrm>
            <a:off x="2853604" y="141739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28ECF3-F8DE-4FA3-AABD-73AA66CC9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8775">
            <a:off x="2404045" y="-86326"/>
            <a:ext cx="2096280" cy="2096280"/>
          </a:xfrm>
          <a:prstGeom prst="rect">
            <a:avLst/>
          </a:prstGeom>
        </p:spPr>
      </p:pic>
      <p:sp>
        <p:nvSpPr>
          <p:cNvPr id="75" name="Rectangle: Top Corners Rounded 74">
            <a:extLst>
              <a:ext uri="{FF2B5EF4-FFF2-40B4-BE49-F238E27FC236}">
                <a16:creationId xmlns:a16="http://schemas.microsoft.com/office/drawing/2014/main" id="{B3971EC5-2318-4D5A-A94F-6AD264EE5989}"/>
              </a:ext>
            </a:extLst>
          </p:cNvPr>
          <p:cNvSpPr/>
          <p:nvPr/>
        </p:nvSpPr>
        <p:spPr>
          <a:xfrm flipV="1">
            <a:off x="1538104" y="2075263"/>
            <a:ext cx="9472763" cy="4558743"/>
          </a:xfrm>
          <a:prstGeom prst="round2SameRect">
            <a:avLst>
              <a:gd name="adj1" fmla="val 50000"/>
              <a:gd name="adj2" fmla="val 10883"/>
            </a:avLst>
          </a:prstGeom>
          <a:solidFill>
            <a:srgbClr val="F3E3D3"/>
          </a:solidFill>
          <a:ln w="57150">
            <a:solidFill>
              <a:srgbClr val="EFCEAD"/>
            </a:solidFill>
            <a:prstDash val="sysDot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BE153BC7-59AA-46C0-88FE-4A2E22BC1B0A}"/>
              </a:ext>
            </a:extLst>
          </p:cNvPr>
          <p:cNvSpPr/>
          <p:nvPr/>
        </p:nvSpPr>
        <p:spPr>
          <a:xfrm>
            <a:off x="9925795" y="27710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EBA1861D-1C91-4C7A-BE15-3C4711696D72}"/>
              </a:ext>
            </a:extLst>
          </p:cNvPr>
          <p:cNvSpPr/>
          <p:nvPr/>
        </p:nvSpPr>
        <p:spPr>
          <a:xfrm>
            <a:off x="10030080" y="569967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84293063-56F1-4590-B662-834633CC05C4}"/>
              </a:ext>
            </a:extLst>
          </p:cNvPr>
          <p:cNvSpPr/>
          <p:nvPr/>
        </p:nvSpPr>
        <p:spPr>
          <a:xfrm>
            <a:off x="10317152" y="326791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2EEDC5B3-DEAF-45A3-86F7-010053979F28}"/>
              </a:ext>
            </a:extLst>
          </p:cNvPr>
          <p:cNvSpPr/>
          <p:nvPr/>
        </p:nvSpPr>
        <p:spPr>
          <a:xfrm>
            <a:off x="9729460" y="641152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DA2BF39-169E-4B9A-957C-DB56784C50AD}"/>
              </a:ext>
            </a:extLst>
          </p:cNvPr>
          <p:cNvSpPr/>
          <p:nvPr/>
        </p:nvSpPr>
        <p:spPr>
          <a:xfrm>
            <a:off x="9731570" y="962138"/>
            <a:ext cx="266769" cy="266769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9DCD8E8A-C903-4152-9C31-4E406FE86021}"/>
              </a:ext>
            </a:extLst>
          </p:cNvPr>
          <p:cNvSpPr/>
          <p:nvPr/>
        </p:nvSpPr>
        <p:spPr>
          <a:xfrm>
            <a:off x="10307788" y="101619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D33BD611-8429-42D9-A69E-277F893FAA73}"/>
              </a:ext>
            </a:extLst>
          </p:cNvPr>
          <p:cNvSpPr/>
          <p:nvPr/>
        </p:nvSpPr>
        <p:spPr>
          <a:xfrm>
            <a:off x="10146062" y="1342775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29D6D3B9-50E7-4B5B-9F21-6F3124C50D8A}"/>
              </a:ext>
            </a:extLst>
          </p:cNvPr>
          <p:cNvSpPr/>
          <p:nvPr/>
        </p:nvSpPr>
        <p:spPr>
          <a:xfrm>
            <a:off x="9282008" y="538859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F5AFBAB5-AB04-44D6-9919-6727C93D1ADD}"/>
              </a:ext>
            </a:extLst>
          </p:cNvPr>
          <p:cNvSpPr/>
          <p:nvPr/>
        </p:nvSpPr>
        <p:spPr>
          <a:xfrm>
            <a:off x="10493328" y="700025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4289ABEA-25DB-447E-8017-FD3D7CA02F52}"/>
              </a:ext>
            </a:extLst>
          </p:cNvPr>
          <p:cNvSpPr/>
          <p:nvPr/>
        </p:nvSpPr>
        <p:spPr>
          <a:xfrm>
            <a:off x="10729741" y="1019561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82EEB87-2325-488D-8C6D-B1C9183339DA}"/>
              </a:ext>
            </a:extLst>
          </p:cNvPr>
          <p:cNvSpPr/>
          <p:nvPr/>
        </p:nvSpPr>
        <p:spPr>
          <a:xfrm>
            <a:off x="9568450" y="1358799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ED29C9D-4CFA-4336-A12B-B3ABEF6AC791}"/>
              </a:ext>
            </a:extLst>
          </p:cNvPr>
          <p:cNvSpPr/>
          <p:nvPr/>
        </p:nvSpPr>
        <p:spPr>
          <a:xfrm>
            <a:off x="10654296" y="1367063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C045352A-AD6D-4A37-B0BC-50DBB127D2B6}"/>
              </a:ext>
            </a:extLst>
          </p:cNvPr>
          <p:cNvSpPr/>
          <p:nvPr/>
        </p:nvSpPr>
        <p:spPr>
          <a:xfrm>
            <a:off x="9224354" y="939282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D72C85CE-8328-7A0E-DEC6-E6E049A5BC14}"/>
              </a:ext>
            </a:extLst>
          </p:cNvPr>
          <p:cNvGrpSpPr/>
          <p:nvPr/>
        </p:nvGrpSpPr>
        <p:grpSpPr>
          <a:xfrm>
            <a:off x="2274845" y="1560926"/>
            <a:ext cx="8042306" cy="701448"/>
            <a:chOff x="2274845" y="1560926"/>
            <a:chExt cx="8042306" cy="701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: Rounded Corners 97">
                  <a:extLst>
                    <a:ext uri="{FF2B5EF4-FFF2-40B4-BE49-F238E27FC236}">
                      <a16:creationId xmlns:a16="http://schemas.microsoft.com/office/drawing/2014/main" id="{1989D4D2-6556-91F5-634E-A06B16F7E754}"/>
                    </a:ext>
                  </a:extLst>
                </p:cNvPr>
                <p:cNvSpPr/>
                <p:nvPr/>
              </p:nvSpPr>
              <p:spPr>
                <a:xfrm>
                  <a:off x="2748640" y="1663468"/>
                  <a:ext cx="7568511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h-TH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ก</m:t>
                        </m:r>
                        <m:r>
                          <a:rPr lang="th-TH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ารจำแนกประเภทของข้อความ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𝑇𝑒𝑥𝑡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 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𝐶𝑙𝑎𝑠𝑠𝑖𝑓𝑖𝑐𝑎𝑡𝑖𝑜𝑛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)</m:t>
                        </m:r>
                      </m:oMath>
                    </m:oMathPara>
                  </a14:m>
                  <a:endParaRPr lang="id-ID" sz="28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3" name="Rectangle: Rounded Corners 97">
                  <a:extLst>
                    <a:ext uri="{FF2B5EF4-FFF2-40B4-BE49-F238E27FC236}">
                      <a16:creationId xmlns:a16="http://schemas.microsoft.com/office/drawing/2014/main" id="{1989D4D2-6556-91F5-634E-A06B16F7E7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8640" y="1663468"/>
                  <a:ext cx="7568511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Rectangle: Rounded Corners 97">
              <a:extLst>
                <a:ext uri="{FF2B5EF4-FFF2-40B4-BE49-F238E27FC236}">
                  <a16:creationId xmlns:a16="http://schemas.microsoft.com/office/drawing/2014/main" id="{28530616-A49C-C8FF-DD34-940CEBB06882}"/>
                </a:ext>
              </a:extLst>
            </p:cNvPr>
            <p:cNvSpPr/>
            <p:nvPr/>
          </p:nvSpPr>
          <p:spPr>
            <a:xfrm>
              <a:off x="2274845" y="1560926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2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sp>
        <p:nvSpPr>
          <p:cNvPr id="6" name="TextBox 106">
            <a:extLst>
              <a:ext uri="{FF2B5EF4-FFF2-40B4-BE49-F238E27FC236}">
                <a16:creationId xmlns:a16="http://schemas.microsoft.com/office/drawing/2014/main" id="{ED37A1E0-858D-DEBD-CCA1-823D3BE8694F}"/>
              </a:ext>
            </a:extLst>
          </p:cNvPr>
          <p:cNvSpPr txBox="1"/>
          <p:nvPr/>
        </p:nvSpPr>
        <p:spPr>
          <a:xfrm>
            <a:off x="2303696" y="696944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rgbClr val="9B6B4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NLP </a:t>
            </a:r>
            <a:r>
              <a:rPr lang="th-TH" sz="5400" dirty="0">
                <a:ln w="28575">
                  <a:noFill/>
                </a:ln>
                <a:solidFill>
                  <a:srgbClr val="9B6B4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ทำอะไรได้บ้าง</a:t>
            </a:r>
            <a:r>
              <a:rPr lang="en-US" sz="5400" dirty="0">
                <a:ln w="28575">
                  <a:noFill/>
                </a:ln>
                <a:solidFill>
                  <a:srgbClr val="9B6B4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?</a:t>
            </a:r>
            <a:endParaRPr lang="id-ID" sz="5400" dirty="0">
              <a:ln w="28575">
                <a:noFill/>
              </a:ln>
              <a:solidFill>
                <a:srgbClr val="9B6B4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N Kluai Buatchi" pitchFamily="2" charset="0"/>
              <a:cs typeface="MN Kluai Buatchi" pitchFamily="2" charset="0"/>
            </a:endParaRP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95D5691F-6960-FF5D-7070-1D0BC4FF6C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401" y="2578182"/>
            <a:ext cx="2885698" cy="3596266"/>
          </a:xfrm>
          <a:prstGeom prst="rect">
            <a:avLst/>
          </a:prstGeom>
        </p:spPr>
      </p:pic>
      <p:sp>
        <p:nvSpPr>
          <p:cNvPr id="9" name="Rectangle: Rounded Corners 101">
            <a:extLst>
              <a:ext uri="{FF2B5EF4-FFF2-40B4-BE49-F238E27FC236}">
                <a16:creationId xmlns:a16="http://schemas.microsoft.com/office/drawing/2014/main" id="{18694F7A-1F96-37DB-6A52-97EFCBBDFE9E}"/>
              </a:ext>
            </a:extLst>
          </p:cNvPr>
          <p:cNvSpPr/>
          <p:nvPr/>
        </p:nvSpPr>
        <p:spPr>
          <a:xfrm>
            <a:off x="6896564" y="2953348"/>
            <a:ext cx="2710303" cy="97480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เครื่องจัดประเภทข้อความอัตโนมัติ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10" name="ลูกศร: ขวา 9">
            <a:extLst>
              <a:ext uri="{FF2B5EF4-FFF2-40B4-BE49-F238E27FC236}">
                <a16:creationId xmlns:a16="http://schemas.microsoft.com/office/drawing/2014/main" id="{05A99ADA-8197-2571-53A6-69CCAE85BAE3}"/>
              </a:ext>
            </a:extLst>
          </p:cNvPr>
          <p:cNvSpPr/>
          <p:nvPr/>
        </p:nvSpPr>
        <p:spPr>
          <a:xfrm>
            <a:off x="5524006" y="3160250"/>
            <a:ext cx="1140341" cy="616162"/>
          </a:xfrm>
          <a:prstGeom prst="rightArrow">
            <a:avLst>
              <a:gd name="adj1" fmla="val 40725"/>
              <a:gd name="adj2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13214BB7-45F0-5DCC-E9CB-587CBFBFACF1}"/>
              </a:ext>
            </a:extLst>
          </p:cNvPr>
          <p:cNvSpPr txBox="1"/>
          <p:nvPr/>
        </p:nvSpPr>
        <p:spPr>
          <a:xfrm>
            <a:off x="7258142" y="4672935"/>
            <a:ext cx="26141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โพสต์นี้เกี่ยวกับ</a:t>
            </a:r>
          </a:p>
          <a:p>
            <a:r>
              <a:rPr lang="th-TH" sz="28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- กงยู</a:t>
            </a:r>
          </a:p>
          <a:p>
            <a:r>
              <a:rPr lang="th-TH" sz="28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- ความสวยความงาม</a:t>
            </a:r>
          </a:p>
          <a:p>
            <a:r>
              <a:rPr lang="th-TH" sz="28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- ดาราเกาหลี</a:t>
            </a:r>
          </a:p>
        </p:txBody>
      </p:sp>
      <p:sp>
        <p:nvSpPr>
          <p:cNvPr id="12" name="ลูกศร: ขวา 11">
            <a:extLst>
              <a:ext uri="{FF2B5EF4-FFF2-40B4-BE49-F238E27FC236}">
                <a16:creationId xmlns:a16="http://schemas.microsoft.com/office/drawing/2014/main" id="{F556B278-3AD9-96FC-12F3-BFA1FAC0AFD2}"/>
              </a:ext>
            </a:extLst>
          </p:cNvPr>
          <p:cNvSpPr/>
          <p:nvPr/>
        </p:nvSpPr>
        <p:spPr>
          <a:xfrm rot="5400000">
            <a:off x="8038143" y="3960177"/>
            <a:ext cx="625945" cy="616162"/>
          </a:xfrm>
          <a:prstGeom prst="rightArrow">
            <a:avLst>
              <a:gd name="adj1" fmla="val 40725"/>
              <a:gd name="adj2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23448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4" dur="12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6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17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8" dur="16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0" dur="1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2" dur="18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4" dur="2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11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2" dur="12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4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6" dur="14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8" dur="1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9" grpId="0" animBg="1"/>
      <p:bldP spid="10" grpId="0" animBg="1"/>
      <p:bldP spid="11" grpId="0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953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196320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47209E-5206-42EF-B27C-DB9D3D15C5E5}"/>
              </a:ext>
            </a:extLst>
          </p:cNvPr>
          <p:cNvGrpSpPr/>
          <p:nvPr/>
        </p:nvGrpSpPr>
        <p:grpSpPr>
          <a:xfrm rot="4475286">
            <a:off x="7213839" y="-1430986"/>
            <a:ext cx="3297880" cy="3368506"/>
            <a:chOff x="6326930" y="101483"/>
            <a:chExt cx="5154354" cy="4672388"/>
          </a:xfrm>
        </p:grpSpPr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BB81082-BD12-4BE6-A41F-ABD1E18902F0}"/>
                </a:ext>
              </a:extLst>
            </p:cNvPr>
            <p:cNvSpPr/>
            <p:nvPr/>
          </p:nvSpPr>
          <p:spPr>
            <a:xfrm rot="10017500">
              <a:off x="6326930" y="101483"/>
              <a:ext cx="5154354" cy="4362429"/>
            </a:xfrm>
            <a:custGeom>
              <a:avLst/>
              <a:gdLst>
                <a:gd name="connsiteX0" fmla="*/ 2782214 w 5457933"/>
                <a:gd name="connsiteY0" fmla="*/ 1067027 h 3755392"/>
                <a:gd name="connsiteX1" fmla="*/ 1143914 w 5457933"/>
                <a:gd name="connsiteY1" fmla="*/ 1257527 h 3755392"/>
                <a:gd name="connsiteX2" fmla="*/ 914 w 5457933"/>
                <a:gd name="connsiteY2" fmla="*/ 2667227 h 3755392"/>
                <a:gd name="connsiteX3" fmla="*/ 991514 w 5457933"/>
                <a:gd name="connsiteY3" fmla="*/ 3581627 h 3755392"/>
                <a:gd name="connsiteX4" fmla="*/ 3048914 w 5457933"/>
                <a:gd name="connsiteY4" fmla="*/ 3695927 h 3755392"/>
                <a:gd name="connsiteX5" fmla="*/ 4611014 w 5457933"/>
                <a:gd name="connsiteY5" fmla="*/ 2895827 h 3755392"/>
                <a:gd name="connsiteX6" fmla="*/ 5449214 w 5457933"/>
                <a:gd name="connsiteY6" fmla="*/ 990827 h 3755392"/>
                <a:gd name="connsiteX7" fmla="*/ 4115714 w 5457933"/>
                <a:gd name="connsiteY7" fmla="*/ 227 h 3755392"/>
                <a:gd name="connsiteX8" fmla="*/ 2782214 w 5457933"/>
                <a:gd name="connsiteY8" fmla="*/ 1067027 h 375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7933" h="3755392">
                  <a:moveTo>
                    <a:pt x="2782214" y="1067027"/>
                  </a:moveTo>
                  <a:cubicBezTo>
                    <a:pt x="2286914" y="1276577"/>
                    <a:pt x="1607464" y="990827"/>
                    <a:pt x="1143914" y="1257527"/>
                  </a:cubicBezTo>
                  <a:cubicBezTo>
                    <a:pt x="680364" y="1524227"/>
                    <a:pt x="26314" y="2279877"/>
                    <a:pt x="914" y="2667227"/>
                  </a:cubicBezTo>
                  <a:cubicBezTo>
                    <a:pt x="-24486" y="3054577"/>
                    <a:pt x="483514" y="3410177"/>
                    <a:pt x="991514" y="3581627"/>
                  </a:cubicBezTo>
                  <a:cubicBezTo>
                    <a:pt x="1499514" y="3753077"/>
                    <a:pt x="2445664" y="3810227"/>
                    <a:pt x="3048914" y="3695927"/>
                  </a:cubicBezTo>
                  <a:cubicBezTo>
                    <a:pt x="3652164" y="3581627"/>
                    <a:pt x="4210964" y="3346677"/>
                    <a:pt x="4611014" y="2895827"/>
                  </a:cubicBezTo>
                  <a:cubicBezTo>
                    <a:pt x="5011064" y="2444977"/>
                    <a:pt x="5531764" y="1473427"/>
                    <a:pt x="5449214" y="990827"/>
                  </a:cubicBezTo>
                  <a:cubicBezTo>
                    <a:pt x="5366664" y="508227"/>
                    <a:pt x="4566564" y="-12473"/>
                    <a:pt x="4115714" y="227"/>
                  </a:cubicBezTo>
                  <a:cubicBezTo>
                    <a:pt x="3664864" y="12927"/>
                    <a:pt x="3277514" y="857477"/>
                    <a:pt x="2782214" y="1067027"/>
                  </a:cubicBezTo>
                  <a:close/>
                </a:path>
              </a:pathLst>
            </a:custGeom>
            <a:solidFill>
              <a:srgbClr val="B88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3D70531-DDBD-4A09-94AC-03826DBD558A}"/>
                </a:ext>
              </a:extLst>
            </p:cNvPr>
            <p:cNvSpPr/>
            <p:nvPr/>
          </p:nvSpPr>
          <p:spPr>
            <a:xfrm rot="10017500">
              <a:off x="6643040" y="405867"/>
              <a:ext cx="4814670" cy="4368004"/>
            </a:xfrm>
            <a:custGeom>
              <a:avLst/>
              <a:gdLst>
                <a:gd name="connsiteX0" fmla="*/ 2782214 w 5457933"/>
                <a:gd name="connsiteY0" fmla="*/ 1067027 h 3755392"/>
                <a:gd name="connsiteX1" fmla="*/ 1143914 w 5457933"/>
                <a:gd name="connsiteY1" fmla="*/ 1257527 h 3755392"/>
                <a:gd name="connsiteX2" fmla="*/ 914 w 5457933"/>
                <a:gd name="connsiteY2" fmla="*/ 2667227 h 3755392"/>
                <a:gd name="connsiteX3" fmla="*/ 991514 w 5457933"/>
                <a:gd name="connsiteY3" fmla="*/ 3581627 h 3755392"/>
                <a:gd name="connsiteX4" fmla="*/ 3048914 w 5457933"/>
                <a:gd name="connsiteY4" fmla="*/ 3695927 h 3755392"/>
                <a:gd name="connsiteX5" fmla="*/ 4611014 w 5457933"/>
                <a:gd name="connsiteY5" fmla="*/ 2895827 h 3755392"/>
                <a:gd name="connsiteX6" fmla="*/ 5449214 w 5457933"/>
                <a:gd name="connsiteY6" fmla="*/ 990827 h 3755392"/>
                <a:gd name="connsiteX7" fmla="*/ 4115714 w 5457933"/>
                <a:gd name="connsiteY7" fmla="*/ 227 h 3755392"/>
                <a:gd name="connsiteX8" fmla="*/ 2782214 w 5457933"/>
                <a:gd name="connsiteY8" fmla="*/ 1067027 h 375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7933" h="3755392">
                  <a:moveTo>
                    <a:pt x="2782214" y="1067027"/>
                  </a:moveTo>
                  <a:cubicBezTo>
                    <a:pt x="2286914" y="1276577"/>
                    <a:pt x="1607464" y="990827"/>
                    <a:pt x="1143914" y="1257527"/>
                  </a:cubicBezTo>
                  <a:cubicBezTo>
                    <a:pt x="680364" y="1524227"/>
                    <a:pt x="26314" y="2279877"/>
                    <a:pt x="914" y="2667227"/>
                  </a:cubicBezTo>
                  <a:cubicBezTo>
                    <a:pt x="-24486" y="3054577"/>
                    <a:pt x="483514" y="3410177"/>
                    <a:pt x="991514" y="3581627"/>
                  </a:cubicBezTo>
                  <a:cubicBezTo>
                    <a:pt x="1499514" y="3753077"/>
                    <a:pt x="2445664" y="3810227"/>
                    <a:pt x="3048914" y="3695927"/>
                  </a:cubicBezTo>
                  <a:cubicBezTo>
                    <a:pt x="3652164" y="3581627"/>
                    <a:pt x="4210964" y="3346677"/>
                    <a:pt x="4611014" y="2895827"/>
                  </a:cubicBezTo>
                  <a:cubicBezTo>
                    <a:pt x="5011064" y="2444977"/>
                    <a:pt x="5531764" y="1473427"/>
                    <a:pt x="5449214" y="990827"/>
                  </a:cubicBezTo>
                  <a:cubicBezTo>
                    <a:pt x="5366664" y="508227"/>
                    <a:pt x="4566564" y="-12473"/>
                    <a:pt x="4115714" y="227"/>
                  </a:cubicBezTo>
                  <a:cubicBezTo>
                    <a:pt x="3664864" y="12927"/>
                    <a:pt x="3277514" y="857477"/>
                    <a:pt x="2782214" y="1067027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BC26E86A-F097-4472-8C54-C110CEE5C91E}"/>
              </a:ext>
            </a:extLst>
          </p:cNvPr>
          <p:cNvSpPr/>
          <p:nvPr/>
        </p:nvSpPr>
        <p:spPr>
          <a:xfrm flipH="1">
            <a:off x="-571170" y="4221114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B886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C2AAE83C-C8B5-46AE-90B0-05DB99C6BA3A}"/>
              </a:ext>
            </a:extLst>
          </p:cNvPr>
          <p:cNvSpPr/>
          <p:nvPr/>
        </p:nvSpPr>
        <p:spPr>
          <a:xfrm flipH="1">
            <a:off x="-367474" y="3999711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DC6A3F81-9B21-4266-B222-27E5294C6F36}"/>
              </a:ext>
            </a:extLst>
          </p:cNvPr>
          <p:cNvSpPr/>
          <p:nvPr/>
        </p:nvSpPr>
        <p:spPr>
          <a:xfrm>
            <a:off x="2056028" y="5059627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F5533A9-B306-4521-9990-C68E085A21CD}"/>
              </a:ext>
            </a:extLst>
          </p:cNvPr>
          <p:cNvSpPr/>
          <p:nvPr/>
        </p:nvSpPr>
        <p:spPr>
          <a:xfrm>
            <a:off x="2160313" y="5352491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0C15FDE9-A718-49A5-B42E-5C416AD09A66}"/>
              </a:ext>
            </a:extLst>
          </p:cNvPr>
          <p:cNvSpPr/>
          <p:nvPr/>
        </p:nvSpPr>
        <p:spPr>
          <a:xfrm>
            <a:off x="2447385" y="5109315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2E67FAC5-21EC-42F2-A7C9-36E5059BE7B2}"/>
              </a:ext>
            </a:extLst>
          </p:cNvPr>
          <p:cNvSpPr/>
          <p:nvPr/>
        </p:nvSpPr>
        <p:spPr>
          <a:xfrm>
            <a:off x="1859693" y="5423676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4875EDF4-1ABF-49B8-A670-0AB80DD61AF4}"/>
              </a:ext>
            </a:extLst>
          </p:cNvPr>
          <p:cNvSpPr/>
          <p:nvPr/>
        </p:nvSpPr>
        <p:spPr>
          <a:xfrm>
            <a:off x="1861803" y="5744662"/>
            <a:ext cx="266769" cy="266769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1E5ED980-202A-48A8-9171-8F23D7ECA855}"/>
              </a:ext>
            </a:extLst>
          </p:cNvPr>
          <p:cNvSpPr/>
          <p:nvPr/>
        </p:nvSpPr>
        <p:spPr>
          <a:xfrm>
            <a:off x="2438021" y="5798717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A0B80E13-0686-4EB5-B952-C9A6B5A6040F}"/>
              </a:ext>
            </a:extLst>
          </p:cNvPr>
          <p:cNvSpPr/>
          <p:nvPr/>
        </p:nvSpPr>
        <p:spPr>
          <a:xfrm>
            <a:off x="2276295" y="6125299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7A3E5B04-49BA-43D5-AB8B-9D64178A15F3}"/>
              </a:ext>
            </a:extLst>
          </p:cNvPr>
          <p:cNvSpPr/>
          <p:nvPr/>
        </p:nvSpPr>
        <p:spPr>
          <a:xfrm>
            <a:off x="1412241" y="532138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EB3D0C16-BF9C-4555-8D2B-1624E07E4DDD}"/>
              </a:ext>
            </a:extLst>
          </p:cNvPr>
          <p:cNvSpPr/>
          <p:nvPr/>
        </p:nvSpPr>
        <p:spPr>
          <a:xfrm>
            <a:off x="2623561" y="5482549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DF670D2A-E23C-47FD-A690-F063FBF52D32}"/>
              </a:ext>
            </a:extLst>
          </p:cNvPr>
          <p:cNvSpPr/>
          <p:nvPr/>
        </p:nvSpPr>
        <p:spPr>
          <a:xfrm>
            <a:off x="2859974" y="5802085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0BA84615-E479-4D36-B9D8-5D4C34B8ABB3}"/>
              </a:ext>
            </a:extLst>
          </p:cNvPr>
          <p:cNvSpPr/>
          <p:nvPr/>
        </p:nvSpPr>
        <p:spPr>
          <a:xfrm>
            <a:off x="1698683" y="6141323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5A0B0797-AC9E-42A0-99A2-28FBFFF0C3E8}"/>
              </a:ext>
            </a:extLst>
          </p:cNvPr>
          <p:cNvSpPr/>
          <p:nvPr/>
        </p:nvSpPr>
        <p:spPr>
          <a:xfrm>
            <a:off x="2784529" y="6149587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BE7D0C64-C75A-4ECC-AD42-D8A01B9D6956}"/>
              </a:ext>
            </a:extLst>
          </p:cNvPr>
          <p:cNvSpPr/>
          <p:nvPr/>
        </p:nvSpPr>
        <p:spPr>
          <a:xfrm>
            <a:off x="1354587" y="5721806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5F9EDC18-3CD4-41E1-AB10-497F33300496}"/>
              </a:ext>
            </a:extLst>
          </p:cNvPr>
          <p:cNvSpPr/>
          <p:nvPr/>
        </p:nvSpPr>
        <p:spPr>
          <a:xfrm>
            <a:off x="9768609" y="1039292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1B0D4929-0709-4531-AEC4-0ED0A733BBFC}"/>
              </a:ext>
            </a:extLst>
          </p:cNvPr>
          <p:cNvSpPr/>
          <p:nvPr/>
        </p:nvSpPr>
        <p:spPr>
          <a:xfrm>
            <a:off x="9872894" y="1332156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381526DE-C426-48CE-A4FC-6292EBA353F7}"/>
              </a:ext>
            </a:extLst>
          </p:cNvPr>
          <p:cNvSpPr/>
          <p:nvPr/>
        </p:nvSpPr>
        <p:spPr>
          <a:xfrm>
            <a:off x="10159966" y="1088980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095BD0B4-934C-48C0-9D06-231A62ED2980}"/>
              </a:ext>
            </a:extLst>
          </p:cNvPr>
          <p:cNvSpPr/>
          <p:nvPr/>
        </p:nvSpPr>
        <p:spPr>
          <a:xfrm>
            <a:off x="9572274" y="1403341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FA5A24A2-DF85-49E7-A574-38D76CD5906B}"/>
              </a:ext>
            </a:extLst>
          </p:cNvPr>
          <p:cNvSpPr/>
          <p:nvPr/>
        </p:nvSpPr>
        <p:spPr>
          <a:xfrm>
            <a:off x="9574384" y="1724327"/>
            <a:ext cx="266769" cy="266769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76F1D58E-4700-4028-918D-D07B19393F49}"/>
              </a:ext>
            </a:extLst>
          </p:cNvPr>
          <p:cNvSpPr/>
          <p:nvPr/>
        </p:nvSpPr>
        <p:spPr>
          <a:xfrm>
            <a:off x="10150602" y="1778382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75DA7A73-D458-401F-ACED-EFC8F3CAFF24}"/>
              </a:ext>
            </a:extLst>
          </p:cNvPr>
          <p:cNvSpPr/>
          <p:nvPr/>
        </p:nvSpPr>
        <p:spPr>
          <a:xfrm>
            <a:off x="9988876" y="2104964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A2F5CF1-2B82-4122-8794-DBF36EFCD9A4}"/>
              </a:ext>
            </a:extLst>
          </p:cNvPr>
          <p:cNvSpPr/>
          <p:nvPr/>
        </p:nvSpPr>
        <p:spPr>
          <a:xfrm>
            <a:off x="9124822" y="1301048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1F0498B9-5BBA-4762-9878-E7EA67C18E8E}"/>
              </a:ext>
            </a:extLst>
          </p:cNvPr>
          <p:cNvSpPr/>
          <p:nvPr/>
        </p:nvSpPr>
        <p:spPr>
          <a:xfrm>
            <a:off x="10336142" y="1462214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BFFC90BF-D061-450D-9DC2-79ABDB09E631}"/>
              </a:ext>
            </a:extLst>
          </p:cNvPr>
          <p:cNvSpPr/>
          <p:nvPr/>
        </p:nvSpPr>
        <p:spPr>
          <a:xfrm>
            <a:off x="10572555" y="1781750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3FB7FDDC-18B4-458D-AFEF-8011DB890750}"/>
              </a:ext>
            </a:extLst>
          </p:cNvPr>
          <p:cNvSpPr/>
          <p:nvPr/>
        </p:nvSpPr>
        <p:spPr>
          <a:xfrm>
            <a:off x="9411264" y="2120988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AE741A82-2F80-45AA-BA40-FC7028B1D285}"/>
              </a:ext>
            </a:extLst>
          </p:cNvPr>
          <p:cNvSpPr/>
          <p:nvPr/>
        </p:nvSpPr>
        <p:spPr>
          <a:xfrm>
            <a:off x="10497110" y="2129252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81EC3BF8-4434-4B8D-B62B-E7FF12D1160A}"/>
              </a:ext>
            </a:extLst>
          </p:cNvPr>
          <p:cNvSpPr/>
          <p:nvPr/>
        </p:nvSpPr>
        <p:spPr>
          <a:xfrm>
            <a:off x="9067168" y="1701471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TextBox 106">
            <a:extLst>
              <a:ext uri="{FF2B5EF4-FFF2-40B4-BE49-F238E27FC236}">
                <a16:creationId xmlns:a16="http://schemas.microsoft.com/office/drawing/2014/main" id="{3324239F-B5E2-9777-BC6D-131AA24F9783}"/>
              </a:ext>
            </a:extLst>
          </p:cNvPr>
          <p:cNvSpPr txBox="1"/>
          <p:nvPr/>
        </p:nvSpPr>
        <p:spPr>
          <a:xfrm>
            <a:off x="2303696" y="696944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rgbClr val="F3E3D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NLP </a:t>
            </a:r>
            <a:r>
              <a:rPr lang="th-TH" sz="5400" dirty="0">
                <a:ln w="28575">
                  <a:noFill/>
                </a:ln>
                <a:solidFill>
                  <a:srgbClr val="F3E3D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ทำอะไรได้บ้าง</a:t>
            </a:r>
            <a:r>
              <a:rPr lang="en-US" sz="5400" dirty="0">
                <a:ln w="28575">
                  <a:noFill/>
                </a:ln>
                <a:solidFill>
                  <a:srgbClr val="F3E3D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?</a:t>
            </a:r>
            <a:endParaRPr lang="id-ID" sz="5400" dirty="0">
              <a:ln w="28575">
                <a:noFill/>
              </a:ln>
              <a:solidFill>
                <a:srgbClr val="F3E3D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N Kluai Buatchi" pitchFamily="2" charset="0"/>
              <a:cs typeface="MN Kluai Buatchi" pitchFamily="2" charset="0"/>
            </a:endParaRPr>
          </a:p>
        </p:txBody>
      </p:sp>
      <p:grpSp>
        <p:nvGrpSpPr>
          <p:cNvPr id="4" name="กลุ่ม 3">
            <a:extLst>
              <a:ext uri="{FF2B5EF4-FFF2-40B4-BE49-F238E27FC236}">
                <a16:creationId xmlns:a16="http://schemas.microsoft.com/office/drawing/2014/main" id="{FB39ABF0-01E7-EC82-388E-1F13433304D1}"/>
              </a:ext>
            </a:extLst>
          </p:cNvPr>
          <p:cNvGrpSpPr/>
          <p:nvPr/>
        </p:nvGrpSpPr>
        <p:grpSpPr>
          <a:xfrm>
            <a:off x="2274845" y="1560926"/>
            <a:ext cx="8042306" cy="701448"/>
            <a:chOff x="2274845" y="1560926"/>
            <a:chExt cx="8042306" cy="701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97">
                  <a:extLst>
                    <a:ext uri="{FF2B5EF4-FFF2-40B4-BE49-F238E27FC236}">
                      <a16:creationId xmlns:a16="http://schemas.microsoft.com/office/drawing/2014/main" id="{13703E9D-2BD9-AE8B-FEAD-E7D4BFDA13D6}"/>
                    </a:ext>
                  </a:extLst>
                </p:cNvPr>
                <p:cNvSpPr/>
                <p:nvPr/>
              </p:nvSpPr>
              <p:spPr>
                <a:xfrm>
                  <a:off x="2748640" y="1663468"/>
                  <a:ext cx="7568511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h-TH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ท</m:t>
                        </m:r>
                        <m:r>
                          <a:rPr lang="th-TH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ำนายและแจ้งเตือนภัยพิบัติด้วยข้อมูลบนทวิตเตอร์</m:t>
                        </m:r>
                      </m:oMath>
                    </m:oMathPara>
                  </a14:m>
                  <a:endParaRPr lang="id-ID" sz="28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5" name="Rectangle: Rounded Corners 97">
                  <a:extLst>
                    <a:ext uri="{FF2B5EF4-FFF2-40B4-BE49-F238E27FC236}">
                      <a16:creationId xmlns:a16="http://schemas.microsoft.com/office/drawing/2014/main" id="{13703E9D-2BD9-AE8B-FEAD-E7D4BFDA13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8640" y="1663468"/>
                  <a:ext cx="7568511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2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: Rounded Corners 97">
              <a:extLst>
                <a:ext uri="{FF2B5EF4-FFF2-40B4-BE49-F238E27FC236}">
                  <a16:creationId xmlns:a16="http://schemas.microsoft.com/office/drawing/2014/main" id="{193C14CA-D2DA-3B3F-83D6-55860726EC41}"/>
                </a:ext>
              </a:extLst>
            </p:cNvPr>
            <p:cNvSpPr/>
            <p:nvPr/>
          </p:nvSpPr>
          <p:spPr>
            <a:xfrm>
              <a:off x="2274845" y="1560926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3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98" name="กลุ่ม 97">
            <a:extLst>
              <a:ext uri="{FF2B5EF4-FFF2-40B4-BE49-F238E27FC236}">
                <a16:creationId xmlns:a16="http://schemas.microsoft.com/office/drawing/2014/main" id="{3403266C-30BF-E3F3-8FCE-05044863F65D}"/>
              </a:ext>
            </a:extLst>
          </p:cNvPr>
          <p:cNvGrpSpPr/>
          <p:nvPr/>
        </p:nvGrpSpPr>
        <p:grpSpPr>
          <a:xfrm>
            <a:off x="878573" y="2705395"/>
            <a:ext cx="9567602" cy="2731336"/>
            <a:chOff x="878573" y="2705395"/>
            <a:chExt cx="9567602" cy="2731336"/>
          </a:xfrm>
        </p:grpSpPr>
        <p:grpSp>
          <p:nvGrpSpPr>
            <p:cNvPr id="91" name="กลุ่ม 90">
              <a:extLst>
                <a:ext uri="{FF2B5EF4-FFF2-40B4-BE49-F238E27FC236}">
                  <a16:creationId xmlns:a16="http://schemas.microsoft.com/office/drawing/2014/main" id="{141693B5-C0B3-77F5-997E-16D17CA4A605}"/>
                </a:ext>
              </a:extLst>
            </p:cNvPr>
            <p:cNvGrpSpPr/>
            <p:nvPr/>
          </p:nvGrpSpPr>
          <p:grpSpPr>
            <a:xfrm>
              <a:off x="878573" y="2892672"/>
              <a:ext cx="3056364" cy="2544059"/>
              <a:chOff x="1233090" y="2985942"/>
              <a:chExt cx="2393614" cy="1971066"/>
            </a:xfrm>
          </p:grpSpPr>
          <p:pic>
            <p:nvPicPr>
              <p:cNvPr id="18" name="รูปภาพ 17">
                <a:extLst>
                  <a:ext uri="{FF2B5EF4-FFF2-40B4-BE49-F238E27FC236}">
                    <a16:creationId xmlns:a16="http://schemas.microsoft.com/office/drawing/2014/main" id="{D524B88E-844A-CEA4-B9E4-005AB3B29E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5638" y="2985942"/>
                <a:ext cx="1971066" cy="1971066"/>
              </a:xfrm>
              <a:prstGeom prst="rect">
                <a:avLst/>
              </a:prstGeom>
            </p:spPr>
          </p:pic>
          <p:pic>
            <p:nvPicPr>
              <p:cNvPr id="20" name="รูปภาพ 19">
                <a:extLst>
                  <a:ext uri="{FF2B5EF4-FFF2-40B4-BE49-F238E27FC236}">
                    <a16:creationId xmlns:a16="http://schemas.microsoft.com/office/drawing/2014/main" id="{0CA1566B-1F9F-404A-99D2-1387EFB439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3090" y="3347493"/>
                <a:ext cx="859421" cy="859421"/>
              </a:xfrm>
              <a:prstGeom prst="rect">
                <a:avLst/>
              </a:prstGeom>
            </p:spPr>
          </p:pic>
        </p:grpSp>
        <p:pic>
          <p:nvPicPr>
            <p:cNvPr id="22" name="รูปภาพ 21">
              <a:extLst>
                <a:ext uri="{FF2B5EF4-FFF2-40B4-BE49-F238E27FC236}">
                  <a16:creationId xmlns:a16="http://schemas.microsoft.com/office/drawing/2014/main" id="{EA96FD7B-EB2D-3129-5B24-152910905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533" y="3951529"/>
              <a:ext cx="1472147" cy="1472147"/>
            </a:xfrm>
            <a:prstGeom prst="rect">
              <a:avLst/>
            </a:prstGeom>
          </p:spPr>
        </p:pic>
        <p:sp>
          <p:nvSpPr>
            <p:cNvPr id="25" name="Speech Bubble: Rectangle with Corners Rounded 74">
              <a:extLst>
                <a:ext uri="{FF2B5EF4-FFF2-40B4-BE49-F238E27FC236}">
                  <a16:creationId xmlns:a16="http://schemas.microsoft.com/office/drawing/2014/main" id="{0557EA63-4DB4-975E-F594-44E394774506}"/>
                </a:ext>
              </a:extLst>
            </p:cNvPr>
            <p:cNvSpPr/>
            <p:nvPr/>
          </p:nvSpPr>
          <p:spPr>
            <a:xfrm>
              <a:off x="9156789" y="2705395"/>
              <a:ext cx="1289386" cy="1108237"/>
            </a:xfrm>
            <a:prstGeom prst="wedgeRoundRectCallout">
              <a:avLst>
                <a:gd name="adj1" fmla="val -33639"/>
                <a:gd name="adj2" fmla="val 75896"/>
                <a:gd name="adj3" fmla="val 16667"/>
              </a:avLst>
            </a:prstGeom>
            <a:solidFill>
              <a:srgbClr val="DFBB9D"/>
            </a:solidFill>
            <a:ln w="28575">
              <a:solidFill>
                <a:schemeClr val="bg1"/>
              </a:solidFill>
              <a:prstDash val="sysDash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800" dirty="0">
                <a:solidFill>
                  <a:srgbClr val="C00000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p:pic>
          <p:nvPicPr>
            <p:cNvPr id="26" name="รูปภาพ 25">
              <a:extLst>
                <a:ext uri="{FF2B5EF4-FFF2-40B4-BE49-F238E27FC236}">
                  <a16:creationId xmlns:a16="http://schemas.microsoft.com/office/drawing/2014/main" id="{4172F4A2-BB6B-D947-DDF9-AE862BAD5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6199" y="3141550"/>
              <a:ext cx="567163" cy="567163"/>
            </a:xfrm>
            <a:prstGeom prst="rect">
              <a:avLst/>
            </a:prstGeom>
          </p:spPr>
        </p:pic>
        <p:pic>
          <p:nvPicPr>
            <p:cNvPr id="34" name="รูปภาพ 33">
              <a:extLst>
                <a:ext uri="{FF2B5EF4-FFF2-40B4-BE49-F238E27FC236}">
                  <a16:creationId xmlns:a16="http://schemas.microsoft.com/office/drawing/2014/main" id="{70B9B60E-119D-F85B-373B-9F52FBDFD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9894" y="2871933"/>
              <a:ext cx="499077" cy="499077"/>
            </a:xfrm>
            <a:prstGeom prst="rect">
              <a:avLst/>
            </a:prstGeom>
          </p:spPr>
        </p:pic>
      </p:grpSp>
      <p:pic>
        <p:nvPicPr>
          <p:cNvPr id="94" name="รูปภาพ 93">
            <a:extLst>
              <a:ext uri="{FF2B5EF4-FFF2-40B4-BE49-F238E27FC236}">
                <a16:creationId xmlns:a16="http://schemas.microsoft.com/office/drawing/2014/main" id="{1D14CA83-20D2-BC8D-74CA-B4414F44DD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215" y="3508040"/>
            <a:ext cx="1855501" cy="1855501"/>
          </a:xfrm>
          <a:prstGeom prst="rect">
            <a:avLst/>
          </a:prstGeom>
        </p:spPr>
      </p:pic>
      <p:sp>
        <p:nvSpPr>
          <p:cNvPr id="95" name="Speech Bubble: Rectangle with Corners Rounded 74">
            <a:extLst>
              <a:ext uri="{FF2B5EF4-FFF2-40B4-BE49-F238E27FC236}">
                <a16:creationId xmlns:a16="http://schemas.microsoft.com/office/drawing/2014/main" id="{24B675C8-E61D-6D0B-69D6-3173F972C08F}"/>
              </a:ext>
            </a:extLst>
          </p:cNvPr>
          <p:cNvSpPr/>
          <p:nvPr/>
        </p:nvSpPr>
        <p:spPr>
          <a:xfrm>
            <a:off x="6441679" y="2666856"/>
            <a:ext cx="1289386" cy="1108237"/>
          </a:xfrm>
          <a:prstGeom prst="wedgeRoundRectCallout">
            <a:avLst>
              <a:gd name="adj1" fmla="val -66882"/>
              <a:gd name="adj2" fmla="val 42377"/>
              <a:gd name="adj3" fmla="val 16667"/>
            </a:avLst>
          </a:prstGeom>
          <a:solidFill>
            <a:srgbClr val="DFBB9D"/>
          </a:solidFill>
          <a:ln w="28575">
            <a:solidFill>
              <a:schemeClr val="bg1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800" dirty="0">
              <a:solidFill>
                <a:srgbClr val="C00000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pic>
        <p:nvPicPr>
          <p:cNvPr id="97" name="รูปภาพ 96">
            <a:extLst>
              <a:ext uri="{FF2B5EF4-FFF2-40B4-BE49-F238E27FC236}">
                <a16:creationId xmlns:a16="http://schemas.microsoft.com/office/drawing/2014/main" id="{994C53E6-5655-57CB-EAA5-A4C7F6844A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086" y="2732932"/>
            <a:ext cx="1021831" cy="1021831"/>
          </a:xfrm>
          <a:prstGeom prst="rect">
            <a:avLst/>
          </a:prstGeom>
        </p:spPr>
      </p:pic>
      <p:sp>
        <p:nvSpPr>
          <p:cNvPr id="99" name="ลูกศร: ขวา 98">
            <a:extLst>
              <a:ext uri="{FF2B5EF4-FFF2-40B4-BE49-F238E27FC236}">
                <a16:creationId xmlns:a16="http://schemas.microsoft.com/office/drawing/2014/main" id="{845A0902-276E-9DE7-0D4E-CDD5C5D69B56}"/>
              </a:ext>
            </a:extLst>
          </p:cNvPr>
          <p:cNvSpPr/>
          <p:nvPr/>
        </p:nvSpPr>
        <p:spPr>
          <a:xfrm>
            <a:off x="3657416" y="4048332"/>
            <a:ext cx="1140341" cy="616162"/>
          </a:xfrm>
          <a:prstGeom prst="rightArrow">
            <a:avLst>
              <a:gd name="adj1" fmla="val 40725"/>
              <a:gd name="adj2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0" name="ลูกศร: ขวา 99">
            <a:extLst>
              <a:ext uri="{FF2B5EF4-FFF2-40B4-BE49-F238E27FC236}">
                <a16:creationId xmlns:a16="http://schemas.microsoft.com/office/drawing/2014/main" id="{FEFC08EB-D68B-4E52-01B9-67D9F0338E97}"/>
              </a:ext>
            </a:extLst>
          </p:cNvPr>
          <p:cNvSpPr/>
          <p:nvPr/>
        </p:nvSpPr>
        <p:spPr>
          <a:xfrm>
            <a:off x="6934996" y="4086658"/>
            <a:ext cx="1140341" cy="616162"/>
          </a:xfrm>
          <a:prstGeom prst="rightArrow">
            <a:avLst>
              <a:gd name="adj1" fmla="val 40725"/>
              <a:gd name="adj2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2" name="รูปภาพ 101">
            <a:extLst>
              <a:ext uri="{FF2B5EF4-FFF2-40B4-BE49-F238E27FC236}">
                <a16:creationId xmlns:a16="http://schemas.microsoft.com/office/drawing/2014/main" id="{EC8E6521-3B7D-F152-81CA-344B31C622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0385">
            <a:off x="9373540" y="4058530"/>
            <a:ext cx="786415" cy="78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165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7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6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2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8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2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11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12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2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4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12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4" dur="12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6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17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2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8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2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11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0" dur="14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2" dur="12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4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6" dur="14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12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  <p:bldP spid="150" grpId="0" animBg="1"/>
      <p:bldP spid="150" grpId="1" animBg="1"/>
      <p:bldP spid="151" grpId="0" animBg="1"/>
      <p:bldP spid="151" grpId="1" animBg="1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57" grpId="0" animBg="1"/>
      <p:bldP spid="157" grpId="1" animBg="1"/>
      <p:bldP spid="158" grpId="0" animBg="1"/>
      <p:bldP spid="158" grpId="1" animBg="1"/>
      <p:bldP spid="159" grpId="0" animBg="1"/>
      <p:bldP spid="159" grpId="1" animBg="1"/>
      <p:bldP spid="160" grpId="0" animBg="1"/>
      <p:bldP spid="160" grpId="1" animBg="1"/>
      <p:bldP spid="161" grpId="0" animBg="1"/>
      <p:bldP spid="161" grpId="1" animBg="1"/>
      <p:bldP spid="95" grpId="0" animBg="1"/>
      <p:bldP spid="99" grpId="0" animBg="1"/>
      <p:bldP spid="10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953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196320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1724347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B2B62290-A6FD-487C-B4CA-7C6748E1F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29146">
            <a:off x="98294" y="4082735"/>
            <a:ext cx="1286681" cy="2210621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E942C460-6280-4D94-AADB-5C822C0A5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74851">
            <a:off x="2901776" y="1720291"/>
            <a:ext cx="1286681" cy="2210621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64114875-74EC-4F76-98D6-B2AC3D148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916" y="1820070"/>
            <a:ext cx="1286681" cy="2210621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99533309-7A2B-4674-9E64-D9F98D795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418" y="647689"/>
            <a:ext cx="6601736" cy="911790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8B7A0DC5-6EDF-4B03-BC82-0A9A94013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72842">
            <a:off x="6608387" y="4066570"/>
            <a:ext cx="1286681" cy="2210621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1E343805-44B6-4903-9D11-3C79571BE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86806">
            <a:off x="2936084" y="4257862"/>
            <a:ext cx="1286681" cy="2210621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CEF6B036-AE82-48A6-AEA0-8123C6245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28660">
            <a:off x="9736761" y="3492178"/>
            <a:ext cx="1286681" cy="2210621"/>
          </a:xfrm>
          <a:prstGeom prst="rect">
            <a:avLst/>
          </a:prstGeom>
        </p:spPr>
      </p:pic>
      <p:sp>
        <p:nvSpPr>
          <p:cNvPr id="111" name="Oval 110">
            <a:extLst>
              <a:ext uri="{FF2B5EF4-FFF2-40B4-BE49-F238E27FC236}">
                <a16:creationId xmlns:a16="http://schemas.microsoft.com/office/drawing/2014/main" id="{CC1CC08E-3BB9-409E-92AF-DE9731913A2E}"/>
              </a:ext>
            </a:extLst>
          </p:cNvPr>
          <p:cNvSpPr/>
          <p:nvPr/>
        </p:nvSpPr>
        <p:spPr>
          <a:xfrm>
            <a:off x="9464491" y="656708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25ECC414-3002-4B2D-8F4D-02E28DEC3645}"/>
              </a:ext>
            </a:extLst>
          </p:cNvPr>
          <p:cNvSpPr/>
          <p:nvPr/>
        </p:nvSpPr>
        <p:spPr>
          <a:xfrm>
            <a:off x="9568776" y="949572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3D654911-0F18-4C11-9CBF-F4EDC4FCEBCD}"/>
              </a:ext>
            </a:extLst>
          </p:cNvPr>
          <p:cNvSpPr/>
          <p:nvPr/>
        </p:nvSpPr>
        <p:spPr>
          <a:xfrm>
            <a:off x="9855848" y="706396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00F0209B-C8FB-4783-B2CC-EFEE30DE3AFD}"/>
              </a:ext>
            </a:extLst>
          </p:cNvPr>
          <p:cNvSpPr/>
          <p:nvPr/>
        </p:nvSpPr>
        <p:spPr>
          <a:xfrm>
            <a:off x="9268156" y="1020757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AA4D2EC-A00D-4E8A-A439-FC4AAE820657}"/>
              </a:ext>
            </a:extLst>
          </p:cNvPr>
          <p:cNvSpPr/>
          <p:nvPr/>
        </p:nvSpPr>
        <p:spPr>
          <a:xfrm>
            <a:off x="9270266" y="1341743"/>
            <a:ext cx="266769" cy="266769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1996DB72-13EF-4F47-A0CB-C6FDE201C146}"/>
              </a:ext>
            </a:extLst>
          </p:cNvPr>
          <p:cNvSpPr/>
          <p:nvPr/>
        </p:nvSpPr>
        <p:spPr>
          <a:xfrm>
            <a:off x="9846484" y="1395798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03522A05-85AC-4BC5-9CC0-0F4ED5D1DB36}"/>
              </a:ext>
            </a:extLst>
          </p:cNvPr>
          <p:cNvSpPr/>
          <p:nvPr/>
        </p:nvSpPr>
        <p:spPr>
          <a:xfrm>
            <a:off x="9684758" y="1722380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A8DE0E7-3417-431A-A4D0-E2E8A7FA158A}"/>
              </a:ext>
            </a:extLst>
          </p:cNvPr>
          <p:cNvSpPr/>
          <p:nvPr/>
        </p:nvSpPr>
        <p:spPr>
          <a:xfrm>
            <a:off x="8820704" y="91846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CC910335-F851-4C82-9771-FF29D0105833}"/>
              </a:ext>
            </a:extLst>
          </p:cNvPr>
          <p:cNvSpPr/>
          <p:nvPr/>
        </p:nvSpPr>
        <p:spPr>
          <a:xfrm>
            <a:off x="10032024" y="1079630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E01ABE71-A3D4-4253-BED0-040F3D992EBD}"/>
              </a:ext>
            </a:extLst>
          </p:cNvPr>
          <p:cNvSpPr/>
          <p:nvPr/>
        </p:nvSpPr>
        <p:spPr>
          <a:xfrm>
            <a:off x="10268437" y="1399166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EA9C5149-AE48-4818-BE1A-95B861BAABC8}"/>
              </a:ext>
            </a:extLst>
          </p:cNvPr>
          <p:cNvSpPr/>
          <p:nvPr/>
        </p:nvSpPr>
        <p:spPr>
          <a:xfrm>
            <a:off x="9107146" y="1738404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ECE0D77-7E26-40AF-9808-B008C0316B12}"/>
              </a:ext>
            </a:extLst>
          </p:cNvPr>
          <p:cNvSpPr/>
          <p:nvPr/>
        </p:nvSpPr>
        <p:spPr>
          <a:xfrm>
            <a:off x="10192992" y="1746668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2A408AF-5236-4DE5-922A-8CCF810A31EE}"/>
              </a:ext>
            </a:extLst>
          </p:cNvPr>
          <p:cNvSpPr/>
          <p:nvPr/>
        </p:nvSpPr>
        <p:spPr>
          <a:xfrm>
            <a:off x="8763050" y="1318887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E7E4356-BF45-49C1-9898-6DB2E666A94E}"/>
              </a:ext>
            </a:extLst>
          </p:cNvPr>
          <p:cNvSpPr/>
          <p:nvPr/>
        </p:nvSpPr>
        <p:spPr>
          <a:xfrm>
            <a:off x="1541199" y="37106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5090B78-B7D2-42B8-956C-43DD1C66B498}"/>
              </a:ext>
            </a:extLst>
          </p:cNvPr>
          <p:cNvSpPr/>
          <p:nvPr/>
        </p:nvSpPr>
        <p:spPr>
          <a:xfrm>
            <a:off x="1645484" y="663928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E1AF3605-4186-461B-8558-73A46E8C01A1}"/>
              </a:ext>
            </a:extLst>
          </p:cNvPr>
          <p:cNvSpPr/>
          <p:nvPr/>
        </p:nvSpPr>
        <p:spPr>
          <a:xfrm>
            <a:off x="1932556" y="420752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494C0E6-CAA9-46DB-87D0-2B67C93F7BFF}"/>
              </a:ext>
            </a:extLst>
          </p:cNvPr>
          <p:cNvSpPr/>
          <p:nvPr/>
        </p:nvSpPr>
        <p:spPr>
          <a:xfrm>
            <a:off x="1344864" y="735113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401A1F14-DA43-4FED-8911-15803FE2AB83}"/>
              </a:ext>
            </a:extLst>
          </p:cNvPr>
          <p:cNvSpPr/>
          <p:nvPr/>
        </p:nvSpPr>
        <p:spPr>
          <a:xfrm>
            <a:off x="1346974" y="1056099"/>
            <a:ext cx="266769" cy="266769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6FA6C1F-BB9F-4D84-9D79-5CB026BE02C7}"/>
              </a:ext>
            </a:extLst>
          </p:cNvPr>
          <p:cNvSpPr/>
          <p:nvPr/>
        </p:nvSpPr>
        <p:spPr>
          <a:xfrm>
            <a:off x="1923192" y="111015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A603DC81-03DF-427C-892F-A818C50FE712}"/>
              </a:ext>
            </a:extLst>
          </p:cNvPr>
          <p:cNvSpPr/>
          <p:nvPr/>
        </p:nvSpPr>
        <p:spPr>
          <a:xfrm>
            <a:off x="1761466" y="1436736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6E18BFB9-4FD2-4F12-8589-D6CB9FF06AA4}"/>
              </a:ext>
            </a:extLst>
          </p:cNvPr>
          <p:cNvSpPr/>
          <p:nvPr/>
        </p:nvSpPr>
        <p:spPr>
          <a:xfrm>
            <a:off x="897412" y="632820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4637B91B-EC2F-4C86-A017-AC843F91371D}"/>
              </a:ext>
            </a:extLst>
          </p:cNvPr>
          <p:cNvSpPr/>
          <p:nvPr/>
        </p:nvSpPr>
        <p:spPr>
          <a:xfrm>
            <a:off x="2108732" y="793986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8C538085-F824-4009-8360-E2283555D849}"/>
              </a:ext>
            </a:extLst>
          </p:cNvPr>
          <p:cNvSpPr/>
          <p:nvPr/>
        </p:nvSpPr>
        <p:spPr>
          <a:xfrm>
            <a:off x="2345145" y="1113522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6700ADA2-99F8-4704-B4D4-A84D22B6DB25}"/>
              </a:ext>
            </a:extLst>
          </p:cNvPr>
          <p:cNvSpPr/>
          <p:nvPr/>
        </p:nvSpPr>
        <p:spPr>
          <a:xfrm>
            <a:off x="1183854" y="1452760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51061F09-C01D-4CE0-A8CD-5F3465A08732}"/>
              </a:ext>
            </a:extLst>
          </p:cNvPr>
          <p:cNvSpPr/>
          <p:nvPr/>
        </p:nvSpPr>
        <p:spPr>
          <a:xfrm>
            <a:off x="2269700" y="1461024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F1520ECA-3F38-4165-8977-1C887B700953}"/>
              </a:ext>
            </a:extLst>
          </p:cNvPr>
          <p:cNvSpPr/>
          <p:nvPr/>
        </p:nvSpPr>
        <p:spPr>
          <a:xfrm>
            <a:off x="839758" y="1033243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extBox 106">
            <a:extLst>
              <a:ext uri="{FF2B5EF4-FFF2-40B4-BE49-F238E27FC236}">
                <a16:creationId xmlns:a16="http://schemas.microsoft.com/office/drawing/2014/main" id="{D11D681D-D139-8B4F-5D64-C8BC45F9E278}"/>
              </a:ext>
            </a:extLst>
          </p:cNvPr>
          <p:cNvSpPr txBox="1"/>
          <p:nvPr/>
        </p:nvSpPr>
        <p:spPr>
          <a:xfrm>
            <a:off x="2303696" y="696944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rgbClr val="F3E3D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NLP </a:t>
            </a:r>
            <a:r>
              <a:rPr lang="th-TH" sz="5400" dirty="0">
                <a:ln w="28575">
                  <a:noFill/>
                </a:ln>
                <a:solidFill>
                  <a:srgbClr val="F3E3D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ทำอะไรได้บ้าง</a:t>
            </a:r>
            <a:r>
              <a:rPr lang="en-US" sz="5400" dirty="0">
                <a:ln w="28575">
                  <a:noFill/>
                </a:ln>
                <a:solidFill>
                  <a:srgbClr val="F3E3D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?</a:t>
            </a:r>
            <a:endParaRPr lang="id-ID" sz="5400" dirty="0">
              <a:ln w="28575">
                <a:noFill/>
              </a:ln>
              <a:solidFill>
                <a:srgbClr val="F3E3D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N Kluai Buatchi" pitchFamily="2" charset="0"/>
              <a:cs typeface="MN Kluai Buatchi" pitchFamily="2" charset="0"/>
            </a:endParaRPr>
          </a:p>
        </p:txBody>
      </p:sp>
      <p:grpSp>
        <p:nvGrpSpPr>
          <p:cNvPr id="3" name="กลุ่ม 2">
            <a:extLst>
              <a:ext uri="{FF2B5EF4-FFF2-40B4-BE49-F238E27FC236}">
                <a16:creationId xmlns:a16="http://schemas.microsoft.com/office/drawing/2014/main" id="{3F068AD6-CA75-F6E1-4A4A-3B13113FD163}"/>
              </a:ext>
            </a:extLst>
          </p:cNvPr>
          <p:cNvGrpSpPr/>
          <p:nvPr/>
        </p:nvGrpSpPr>
        <p:grpSpPr>
          <a:xfrm>
            <a:off x="2274845" y="1560926"/>
            <a:ext cx="8042306" cy="701448"/>
            <a:chOff x="2274845" y="1560926"/>
            <a:chExt cx="8042306" cy="701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97">
                  <a:extLst>
                    <a:ext uri="{FF2B5EF4-FFF2-40B4-BE49-F238E27FC236}">
                      <a16:creationId xmlns:a16="http://schemas.microsoft.com/office/drawing/2014/main" id="{83504987-DD5E-5581-13EB-11D96F9E21A3}"/>
                    </a:ext>
                  </a:extLst>
                </p:cNvPr>
                <p:cNvSpPr/>
                <p:nvPr/>
              </p:nvSpPr>
              <p:spPr>
                <a:xfrm>
                  <a:off x="2748640" y="1663468"/>
                  <a:ext cx="7568511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th-TH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MN Kluai Buatchi" pitchFamily="2" charset="0"/>
                        </a:rPr>
                        <m:t>ท</m:t>
                      </m:r>
                      <m:r>
                        <a:rPr lang="th-TH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MN Kluai Buatchi" pitchFamily="2" charset="0"/>
                        </a:rPr>
                        <m:t>ำการตลาด</m:t>
                      </m:r>
                    </m:oMath>
                  </a14:m>
                  <a:r>
                    <a:rPr lang="th-TH" sz="2800" dirty="0">
                      <a:solidFill>
                        <a:schemeClr val="tx1"/>
                      </a:solidFill>
                      <a:latin typeface="MN Kluai Buatchi" pitchFamily="2" charset="0"/>
                      <a:cs typeface="MN Kluai Buatchi" pitchFamily="2" charset="0"/>
                    </a:rPr>
                    <a:t> </a:t>
                  </a:r>
                  <a:r>
                    <a:rPr lang="en-US" sz="2800" dirty="0">
                      <a:solidFill>
                        <a:schemeClr val="tx1"/>
                      </a:solidFill>
                      <a:latin typeface="MN Kluai Buatchi" pitchFamily="2" charset="0"/>
                      <a:cs typeface="MN Kluai Buatchi" pitchFamily="2" charset="0"/>
                    </a:rPr>
                    <a:t>(Digital Marketing)</a:t>
                  </a:r>
                  <a:endParaRPr lang="id-ID" sz="28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5" name="Rectangle: Rounded Corners 97">
                  <a:extLst>
                    <a:ext uri="{FF2B5EF4-FFF2-40B4-BE49-F238E27FC236}">
                      <a16:creationId xmlns:a16="http://schemas.microsoft.com/office/drawing/2014/main" id="{83504987-DD5E-5581-13EB-11D96F9E21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8640" y="1663468"/>
                  <a:ext cx="7568511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5"/>
                  <a:stretch>
                    <a:fillRect t="-16867" b="-31325"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: Rounded Corners 97">
              <a:extLst>
                <a:ext uri="{FF2B5EF4-FFF2-40B4-BE49-F238E27FC236}">
                  <a16:creationId xmlns:a16="http://schemas.microsoft.com/office/drawing/2014/main" id="{21A8E425-0084-3824-F121-2B4A3483DEB5}"/>
                </a:ext>
              </a:extLst>
            </p:cNvPr>
            <p:cNvSpPr/>
            <p:nvPr/>
          </p:nvSpPr>
          <p:spPr>
            <a:xfrm>
              <a:off x="2274845" y="1560926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4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A3CEE022-FE1A-4760-23BE-F816C3F490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938" y="2390503"/>
            <a:ext cx="6066895" cy="3264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: Rounded Corners 101">
            <a:extLst>
              <a:ext uri="{FF2B5EF4-FFF2-40B4-BE49-F238E27FC236}">
                <a16:creationId xmlns:a16="http://schemas.microsoft.com/office/drawing/2014/main" id="{9F879832-2A9D-3175-39F9-FBAD9E96ED6F}"/>
              </a:ext>
            </a:extLst>
          </p:cNvPr>
          <p:cNvSpPr/>
          <p:nvPr/>
        </p:nvSpPr>
        <p:spPr>
          <a:xfrm>
            <a:off x="3142609" y="5776035"/>
            <a:ext cx="6228289" cy="79918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กราฟแสดงข้อความจากลูกค้าในเชิงบวกและเชิงลบ</a:t>
            </a:r>
          </a:p>
          <a:p>
            <a:pPr algn="ctr"/>
            <a:r>
              <a:rPr lang="th-TH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บนแพลตฟอร์ม </a:t>
            </a:r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Twitter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372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4" dur="17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6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12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8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2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4" dur="11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6" dur="14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12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0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2" dur="14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2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2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7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6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12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0" dur="18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2" dur="2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6" dur="11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8" dur="14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0" dur="12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2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4" dur="1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6" dur="12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roup 187">
            <a:extLst>
              <a:ext uri="{FF2B5EF4-FFF2-40B4-BE49-F238E27FC236}">
                <a16:creationId xmlns:a16="http://schemas.microsoft.com/office/drawing/2014/main" id="{71FBD474-4159-4CC8-B05B-353C5E83EDEC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189" name="Rectangle: Rounded Corners 188">
              <a:extLst>
                <a:ext uri="{FF2B5EF4-FFF2-40B4-BE49-F238E27FC236}">
                  <a16:creationId xmlns:a16="http://schemas.microsoft.com/office/drawing/2014/main" id="{BD43F3D9-C286-43AD-BB30-EBC2AF807528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EC355BF5-1F7B-4305-8BD8-7A601FD10E18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3B3BF014-DF74-45CA-8AF6-E028631738F3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A51AAFF5-B8F9-438E-B8A4-AC304C9E7E66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D218326-1E91-4A6F-8DDE-FFB20A711F2E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7F9308C7-5764-46CD-9EEF-ECDAB43377F3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52A13165-D93C-4EF9-BD0B-17AFC62C5997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E4AB2934-8474-4BDE-8119-DA84A9C05B86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38C09C7B-32A3-4C2B-A17C-9F0441B16D75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50B16674-7EBE-4F63-9BFD-41B4CAB1AB7D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AA007ECE-DA4B-46FE-88F4-4113C7C7BB69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58D5E0B-ABE5-4E84-B930-83BCFDBDDE2F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B204E44E-382B-4148-A6AE-C0286947F687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A450D3BA-1470-4C9B-BE46-193869EE97E9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41F3CF1-A3C0-4EAA-925E-A0C451F48953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5041E07C-4786-4E4A-A377-BBB94D9C8786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9019FDD-8AF3-4C99-91F8-AD5FD90D83B9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F68BEC80-16D3-4D31-89D5-F7598BE7EE7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DE12496-AA23-46E7-8F63-CD29E34F7309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290051A1-EE78-4401-BBC1-43EF8C81DA38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9DE3115-E49E-4EA0-80E4-AAF7EB9D4951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C316B5A0-6C81-42CA-99F5-D3ADDC76A805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7FD501A0-9E6C-4B6A-AA7A-EC0F74D49103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7FAD40C-AC8A-472E-9C70-D0D9592ADB1E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3BF3875-8036-4B7C-BB72-DEA823154356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4FD99148-4233-4D1E-8A74-C9F1248C059C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90DBCA2D-044D-4DC7-A2BF-AEB7ED869410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DE7ABF70-F922-4281-9979-29FD24491D55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22E4C099-9E34-4B29-B9A7-36CC3B362A27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B8465DFB-A147-458E-9452-44B319729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800B57B-1BBE-4775-8183-8787BF5A4F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848AB226-A9B8-42E2-A8AD-2A2183FB70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52B178D-B0EF-415E-8AC8-D4055FE1E5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8C62CE63-B726-45A8-A864-992A6B14B5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D10702E4-4664-45AF-9379-EA8AB80457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EE3629A-20A1-4B95-8DC1-B1793F0DE4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397151D2-F811-46B9-9D22-7179A40909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C8650EBA-5784-43CA-9EF6-76B88F6943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B705FA23-0D98-43D5-AD1C-59AFB67B27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E332563D-295E-4FB3-96A3-B14D7A6C02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37A37ECC-F168-4BDB-89A6-C9FFE3CD11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CD4D1137-871C-4190-9FCB-9BC4566B1B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5B2392ED-5B36-469B-9749-58F5BC33A4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27007527-8F91-4780-859E-9D9A3480D5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EDF86275-492C-4ECB-9476-0418D3329D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73D878D3-375D-481E-8A61-6C2CB2EC58E3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E72BDCC4-7E7C-4582-AAB0-CA4DA6F693E1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6" name="Freeform: Shape 235">
            <a:extLst>
              <a:ext uri="{FF2B5EF4-FFF2-40B4-BE49-F238E27FC236}">
                <a16:creationId xmlns:a16="http://schemas.microsoft.com/office/drawing/2014/main" id="{6E081BC1-28AB-4933-B220-145DA7F5063F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F07B98A9-DD34-4C5F-A90E-9927235840B4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17EBBC72-F14E-46DD-BA94-0C515C16E93C}"/>
              </a:ext>
            </a:extLst>
          </p:cNvPr>
          <p:cNvSpPr txBox="1"/>
          <p:nvPr/>
        </p:nvSpPr>
        <p:spPr>
          <a:xfrm>
            <a:off x="4088397" y="2998199"/>
            <a:ext cx="5215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n w="28575">
                  <a:solidFill>
                    <a:srgbClr val="9B6B43"/>
                  </a:solidFill>
                </a:ln>
                <a:solidFill>
                  <a:srgbClr val="C988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  <a:cs typeface="MN Kluai Buatchi" pitchFamily="2" charset="0"/>
              </a:rPr>
              <a:t>Thank you</a:t>
            </a: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AE3E702D-DC4D-4C2D-8832-9CE7FB9EFE65}"/>
              </a:ext>
            </a:extLst>
          </p:cNvPr>
          <p:cNvSpPr/>
          <p:nvPr/>
        </p:nvSpPr>
        <p:spPr>
          <a:xfrm>
            <a:off x="9564111" y="493119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56A35431-3CC6-41E8-9C61-DE83F1CC6477}"/>
              </a:ext>
            </a:extLst>
          </p:cNvPr>
          <p:cNvSpPr/>
          <p:nvPr/>
        </p:nvSpPr>
        <p:spPr>
          <a:xfrm>
            <a:off x="9668396" y="5224057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E270B43-BED5-45C0-87A0-35D71D3B76AC}"/>
              </a:ext>
            </a:extLst>
          </p:cNvPr>
          <p:cNvSpPr/>
          <p:nvPr/>
        </p:nvSpPr>
        <p:spPr>
          <a:xfrm>
            <a:off x="9955468" y="498088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EFDA56F-846F-4A5E-B7B1-4468E7B35F2E}"/>
              </a:ext>
            </a:extLst>
          </p:cNvPr>
          <p:cNvSpPr/>
          <p:nvPr/>
        </p:nvSpPr>
        <p:spPr>
          <a:xfrm>
            <a:off x="9367776" y="5295242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B7CB2E14-0455-434D-BBD0-2AE6C751CD56}"/>
              </a:ext>
            </a:extLst>
          </p:cNvPr>
          <p:cNvSpPr/>
          <p:nvPr/>
        </p:nvSpPr>
        <p:spPr>
          <a:xfrm>
            <a:off x="9369886" y="5616228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E164D0F4-1375-4787-9BC6-0C40C4ED5287}"/>
              </a:ext>
            </a:extLst>
          </p:cNvPr>
          <p:cNvSpPr/>
          <p:nvPr/>
        </p:nvSpPr>
        <p:spPr>
          <a:xfrm>
            <a:off x="9946104" y="567028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81D0F69F-4024-44D7-8DAD-813143DAF644}"/>
              </a:ext>
            </a:extLst>
          </p:cNvPr>
          <p:cNvSpPr/>
          <p:nvPr/>
        </p:nvSpPr>
        <p:spPr>
          <a:xfrm>
            <a:off x="9784378" y="599686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EC317838-7A73-43E4-9FE8-0771A391C053}"/>
              </a:ext>
            </a:extLst>
          </p:cNvPr>
          <p:cNvSpPr/>
          <p:nvPr/>
        </p:nvSpPr>
        <p:spPr>
          <a:xfrm>
            <a:off x="8920324" y="519294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B8F082AA-3916-4D62-B6CD-E82EE34FD2C5}"/>
              </a:ext>
            </a:extLst>
          </p:cNvPr>
          <p:cNvSpPr/>
          <p:nvPr/>
        </p:nvSpPr>
        <p:spPr>
          <a:xfrm>
            <a:off x="10131644" y="535411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9DE45849-32DC-4503-B6C9-0CD0ED8F93BF}"/>
              </a:ext>
            </a:extLst>
          </p:cNvPr>
          <p:cNvSpPr/>
          <p:nvPr/>
        </p:nvSpPr>
        <p:spPr>
          <a:xfrm>
            <a:off x="10368057" y="5673651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CB430B4E-52BA-4277-B405-74F1CA022C87}"/>
              </a:ext>
            </a:extLst>
          </p:cNvPr>
          <p:cNvSpPr/>
          <p:nvPr/>
        </p:nvSpPr>
        <p:spPr>
          <a:xfrm>
            <a:off x="9206766" y="601288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0DA77996-3689-42C9-A38E-1E2716F59EB1}"/>
              </a:ext>
            </a:extLst>
          </p:cNvPr>
          <p:cNvSpPr/>
          <p:nvPr/>
        </p:nvSpPr>
        <p:spPr>
          <a:xfrm>
            <a:off x="10292612" y="6021153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B195B052-8D96-424A-B14B-9C9338A96ACC}"/>
              </a:ext>
            </a:extLst>
          </p:cNvPr>
          <p:cNvSpPr/>
          <p:nvPr/>
        </p:nvSpPr>
        <p:spPr>
          <a:xfrm>
            <a:off x="8803523" y="5739272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A1E73D9D-C3E4-4417-9B9F-6C6268ED894C}"/>
              </a:ext>
            </a:extLst>
          </p:cNvPr>
          <p:cNvSpPr/>
          <p:nvPr/>
        </p:nvSpPr>
        <p:spPr>
          <a:xfrm>
            <a:off x="10913864" y="462598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54193924-5317-4E63-84D1-2651F627A6DC}"/>
              </a:ext>
            </a:extLst>
          </p:cNvPr>
          <p:cNvSpPr/>
          <p:nvPr/>
        </p:nvSpPr>
        <p:spPr>
          <a:xfrm>
            <a:off x="11150277" y="4945522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7926E9F4-D4DE-461A-818C-1965C7494779}"/>
              </a:ext>
            </a:extLst>
          </p:cNvPr>
          <p:cNvSpPr/>
          <p:nvPr/>
        </p:nvSpPr>
        <p:spPr>
          <a:xfrm>
            <a:off x="11074832" y="529302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38778DE2-E821-4F10-8833-8F362C238C56}"/>
              </a:ext>
            </a:extLst>
          </p:cNvPr>
          <p:cNvSpPr/>
          <p:nvPr/>
        </p:nvSpPr>
        <p:spPr>
          <a:xfrm>
            <a:off x="11504431" y="462531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F6A14BF5-2504-4EFA-A5BD-B119EA4EDF60}"/>
              </a:ext>
            </a:extLst>
          </p:cNvPr>
          <p:cNvSpPr/>
          <p:nvPr/>
        </p:nvSpPr>
        <p:spPr>
          <a:xfrm>
            <a:off x="10381424" y="5002469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75B5A8B9-483F-46DC-8D57-C13B4CC836E7}"/>
              </a:ext>
            </a:extLst>
          </p:cNvPr>
          <p:cNvSpPr/>
          <p:nvPr/>
        </p:nvSpPr>
        <p:spPr>
          <a:xfrm>
            <a:off x="10566681" y="473633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246AEC45-7247-411B-831E-E07C10B140D2}"/>
              </a:ext>
            </a:extLst>
          </p:cNvPr>
          <p:cNvSpPr/>
          <p:nvPr/>
        </p:nvSpPr>
        <p:spPr>
          <a:xfrm>
            <a:off x="10247509" y="469948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CF6A043C-B0E9-4815-AC9B-9A920D710FC8}"/>
              </a:ext>
            </a:extLst>
          </p:cNvPr>
          <p:cNvSpPr/>
          <p:nvPr/>
        </p:nvSpPr>
        <p:spPr>
          <a:xfrm>
            <a:off x="11477122" y="5018732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B170A704-7F9F-41BE-966F-492F0B238732}"/>
              </a:ext>
            </a:extLst>
          </p:cNvPr>
          <p:cNvSpPr/>
          <p:nvPr/>
        </p:nvSpPr>
        <p:spPr>
          <a:xfrm>
            <a:off x="10825837" y="507452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3B879D12-76BA-4431-A598-26763DDD06C5}"/>
              </a:ext>
            </a:extLst>
          </p:cNvPr>
          <p:cNvSpPr/>
          <p:nvPr/>
        </p:nvSpPr>
        <p:spPr>
          <a:xfrm>
            <a:off x="10664111" y="540110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9DBB0221-A921-408B-AB33-3DE25946676C}"/>
              </a:ext>
            </a:extLst>
          </p:cNvPr>
          <p:cNvSpPr/>
          <p:nvPr/>
        </p:nvSpPr>
        <p:spPr>
          <a:xfrm>
            <a:off x="3155473" y="63797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0478B940-28F8-4B3D-A32E-016C5DBF19D5}"/>
              </a:ext>
            </a:extLst>
          </p:cNvPr>
          <p:cNvSpPr/>
          <p:nvPr/>
        </p:nvSpPr>
        <p:spPr>
          <a:xfrm>
            <a:off x="3259758" y="930837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D74FD7E9-5027-4161-8E29-ED842F166D24}"/>
              </a:ext>
            </a:extLst>
          </p:cNvPr>
          <p:cNvSpPr/>
          <p:nvPr/>
        </p:nvSpPr>
        <p:spPr>
          <a:xfrm>
            <a:off x="3546830" y="68766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0890DD50-75B0-4C7B-8BD4-D3E2316705FD}"/>
              </a:ext>
            </a:extLst>
          </p:cNvPr>
          <p:cNvSpPr/>
          <p:nvPr/>
        </p:nvSpPr>
        <p:spPr>
          <a:xfrm>
            <a:off x="2959138" y="1002022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DC7A8DA8-D9BA-46E3-AEAD-3CBA02FBD62D}"/>
              </a:ext>
            </a:extLst>
          </p:cNvPr>
          <p:cNvSpPr/>
          <p:nvPr/>
        </p:nvSpPr>
        <p:spPr>
          <a:xfrm>
            <a:off x="2961248" y="1323008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E70680E7-76D1-43B4-BFB4-9021AC1CF8D6}"/>
              </a:ext>
            </a:extLst>
          </p:cNvPr>
          <p:cNvSpPr/>
          <p:nvPr/>
        </p:nvSpPr>
        <p:spPr>
          <a:xfrm>
            <a:off x="3537466" y="137706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E21A7AA5-9ED9-4B0E-AC74-24538DDF54C1}"/>
              </a:ext>
            </a:extLst>
          </p:cNvPr>
          <p:cNvSpPr/>
          <p:nvPr/>
        </p:nvSpPr>
        <p:spPr>
          <a:xfrm>
            <a:off x="3375740" y="170364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DD161BF5-764C-486C-B0EB-D8679E3CAAE1}"/>
              </a:ext>
            </a:extLst>
          </p:cNvPr>
          <p:cNvSpPr/>
          <p:nvPr/>
        </p:nvSpPr>
        <p:spPr>
          <a:xfrm>
            <a:off x="2511686" y="89972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81ED3470-3171-4930-B360-12F917EB116A}"/>
              </a:ext>
            </a:extLst>
          </p:cNvPr>
          <p:cNvSpPr/>
          <p:nvPr/>
        </p:nvSpPr>
        <p:spPr>
          <a:xfrm>
            <a:off x="3723006" y="106089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5E1A96F4-5F26-45A5-BADF-F370B73496EB}"/>
              </a:ext>
            </a:extLst>
          </p:cNvPr>
          <p:cNvSpPr/>
          <p:nvPr/>
        </p:nvSpPr>
        <p:spPr>
          <a:xfrm>
            <a:off x="3959419" y="1380431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7477C142-7A93-4C4E-8D52-7AB4FB55636B}"/>
              </a:ext>
            </a:extLst>
          </p:cNvPr>
          <p:cNvSpPr/>
          <p:nvPr/>
        </p:nvSpPr>
        <p:spPr>
          <a:xfrm>
            <a:off x="2798128" y="171966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B08A1B4E-E5F3-40C4-8A4F-2FA18AFA6992}"/>
              </a:ext>
            </a:extLst>
          </p:cNvPr>
          <p:cNvSpPr/>
          <p:nvPr/>
        </p:nvSpPr>
        <p:spPr>
          <a:xfrm>
            <a:off x="3883974" y="1727933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0E40BD81-9FBB-4B6F-A561-E9EE332B1DEE}"/>
              </a:ext>
            </a:extLst>
          </p:cNvPr>
          <p:cNvSpPr/>
          <p:nvPr/>
        </p:nvSpPr>
        <p:spPr>
          <a:xfrm>
            <a:off x="2394885" y="1446052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12B12FE4-9F5F-41EC-AC82-20BC019D3B58}"/>
              </a:ext>
            </a:extLst>
          </p:cNvPr>
          <p:cNvSpPr/>
          <p:nvPr/>
        </p:nvSpPr>
        <p:spPr>
          <a:xfrm>
            <a:off x="2558940" y="202973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597DDFBC-5121-4204-BDCC-2047BB463389}"/>
              </a:ext>
            </a:extLst>
          </p:cNvPr>
          <p:cNvSpPr/>
          <p:nvPr/>
        </p:nvSpPr>
        <p:spPr>
          <a:xfrm>
            <a:off x="2795353" y="234926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25061ECC-2D81-44FD-8673-A8F6A03E7F91}"/>
              </a:ext>
            </a:extLst>
          </p:cNvPr>
          <p:cNvSpPr/>
          <p:nvPr/>
        </p:nvSpPr>
        <p:spPr>
          <a:xfrm>
            <a:off x="4666194" y="99980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C1B4B3B0-7BF5-4AE9-8048-7FB09F44975C}"/>
              </a:ext>
            </a:extLst>
          </p:cNvPr>
          <p:cNvSpPr/>
          <p:nvPr/>
        </p:nvSpPr>
        <p:spPr>
          <a:xfrm>
            <a:off x="3149507" y="2029060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FAC3A837-66B6-4984-86EA-77CED3A90DC5}"/>
              </a:ext>
            </a:extLst>
          </p:cNvPr>
          <p:cNvSpPr/>
          <p:nvPr/>
        </p:nvSpPr>
        <p:spPr>
          <a:xfrm>
            <a:off x="2026500" y="2406216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D67E84A0-1729-47A2-ACCB-359022685CBD}"/>
              </a:ext>
            </a:extLst>
          </p:cNvPr>
          <p:cNvSpPr/>
          <p:nvPr/>
        </p:nvSpPr>
        <p:spPr>
          <a:xfrm>
            <a:off x="2211757" y="2140086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B7AE072B-24E3-458F-89A1-AB0D3E5FB1CC}"/>
              </a:ext>
            </a:extLst>
          </p:cNvPr>
          <p:cNvSpPr/>
          <p:nvPr/>
        </p:nvSpPr>
        <p:spPr>
          <a:xfrm>
            <a:off x="3838871" y="40626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36FCCCCC-9429-4916-96EE-F3F1B686DC4B}"/>
              </a:ext>
            </a:extLst>
          </p:cNvPr>
          <p:cNvSpPr/>
          <p:nvPr/>
        </p:nvSpPr>
        <p:spPr>
          <a:xfrm>
            <a:off x="3122198" y="2422479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7DAAFBC7-9A99-4307-AD16-8137D18D6130}"/>
              </a:ext>
            </a:extLst>
          </p:cNvPr>
          <p:cNvSpPr/>
          <p:nvPr/>
        </p:nvSpPr>
        <p:spPr>
          <a:xfrm>
            <a:off x="2470913" y="247827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C8851752-7CDD-4AC5-8B35-1BCAF144B13B}"/>
              </a:ext>
            </a:extLst>
          </p:cNvPr>
          <p:cNvSpPr/>
          <p:nvPr/>
        </p:nvSpPr>
        <p:spPr>
          <a:xfrm>
            <a:off x="4255473" y="110788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-7377645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-7606245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784510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081436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320297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54645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58896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9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6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1" dur="2000" fill="hold"/>
                                        <p:tgtEl>
                                          <p:spTgt spid="23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3" dur="1350" fill="hold"/>
                                        <p:tgtEl>
                                          <p:spTgt spid="23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5" dur="1250" fill="hold"/>
                                        <p:tgtEl>
                                          <p:spTgt spid="23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7" dur="2000" fill="hold"/>
                                        <p:tgtEl>
                                          <p:spTgt spid="23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9" dur="22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1" dur="1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3" dur="22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5" dur="11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7" dur="18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1" dur="13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3" dur="18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5" dur="12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7" dur="18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9" dur="22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1" dur="14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7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9" dur="17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1" dur="16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3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5" dur="13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7" dur="1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9" dur="13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1" dur="9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3" dur="14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5" dur="12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7" dur="17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9" dur="1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1" dur="22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3" dur="1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5" dur="22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7" dur="11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9" dur="18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3" dur="13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5" dur="18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7" dur="12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9" dur="18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1" dur="22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3" dur="14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9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1" dur="17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3" dur="16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5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7" dur="13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9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1" dur="13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3" dur="9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5" dur="14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7" dur="12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9" dur="17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1" dur="1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 animBg="1"/>
      <p:bldP spid="234" grpId="1" animBg="1"/>
      <p:bldP spid="235" grpId="0" animBg="1"/>
      <p:bldP spid="235" grpId="1" animBg="1"/>
      <p:bldP spid="236" grpId="0" animBg="1"/>
      <p:bldP spid="236" grpId="1" animBg="1"/>
      <p:bldP spid="237" grpId="0" animBg="1"/>
      <p:bldP spid="237" grpId="1" animBg="1"/>
      <p:bldP spid="238" grpId="0"/>
      <p:bldP spid="240" grpId="0" animBg="1"/>
      <p:bldP spid="240" grpId="1" animBg="1"/>
      <p:bldP spid="241" grpId="0" animBg="1"/>
      <p:bldP spid="241" grpId="1" animBg="1"/>
      <p:bldP spid="242" grpId="0" animBg="1"/>
      <p:bldP spid="242" grpId="1" animBg="1"/>
      <p:bldP spid="243" grpId="0" animBg="1"/>
      <p:bldP spid="243" grpId="1" animBg="1"/>
      <p:bldP spid="244" grpId="0" animBg="1"/>
      <p:bldP spid="244" grpId="1" animBg="1"/>
      <p:bldP spid="245" grpId="0" animBg="1"/>
      <p:bldP spid="245" grpId="1" animBg="1"/>
      <p:bldP spid="246" grpId="0" animBg="1"/>
      <p:bldP spid="246" grpId="1" animBg="1"/>
      <p:bldP spid="247" grpId="0" animBg="1"/>
      <p:bldP spid="247" grpId="1" animBg="1"/>
      <p:bldP spid="248" grpId="0" animBg="1"/>
      <p:bldP spid="248" grpId="1" animBg="1"/>
      <p:bldP spid="249" grpId="0" animBg="1"/>
      <p:bldP spid="249" grpId="1" animBg="1"/>
      <p:bldP spid="250" grpId="0" animBg="1"/>
      <p:bldP spid="250" grpId="1" animBg="1"/>
      <p:bldP spid="251" grpId="0" animBg="1"/>
      <p:bldP spid="251" grpId="1" animBg="1"/>
      <p:bldP spid="252" grpId="0" animBg="1"/>
      <p:bldP spid="252" grpId="1" animBg="1"/>
      <p:bldP spid="253" grpId="0" animBg="1"/>
      <p:bldP spid="253" grpId="1" animBg="1"/>
      <p:bldP spid="254" grpId="0" animBg="1"/>
      <p:bldP spid="254" grpId="1" animBg="1"/>
      <p:bldP spid="255" grpId="0" animBg="1"/>
      <p:bldP spid="255" grpId="1" animBg="1"/>
      <p:bldP spid="256" grpId="0" animBg="1"/>
      <p:bldP spid="256" grpId="1" animBg="1"/>
      <p:bldP spid="257" grpId="0" animBg="1"/>
      <p:bldP spid="257" grpId="1" animBg="1"/>
      <p:bldP spid="258" grpId="0" animBg="1"/>
      <p:bldP spid="258" grpId="1" animBg="1"/>
      <p:bldP spid="259" grpId="0" animBg="1"/>
      <p:bldP spid="259" grpId="1" animBg="1"/>
      <p:bldP spid="260" grpId="0" animBg="1"/>
      <p:bldP spid="260" grpId="1" animBg="1"/>
      <p:bldP spid="261" grpId="0" animBg="1"/>
      <p:bldP spid="261" grpId="1" animBg="1"/>
      <p:bldP spid="262" grpId="0" animBg="1"/>
      <p:bldP spid="262" grpId="1" animBg="1"/>
      <p:bldP spid="263" grpId="0" animBg="1"/>
      <p:bldP spid="263" grpId="1" animBg="1"/>
      <p:bldP spid="264" grpId="0" animBg="1"/>
      <p:bldP spid="264" grpId="1" animBg="1"/>
      <p:bldP spid="265" grpId="0" animBg="1"/>
      <p:bldP spid="265" grpId="1" animBg="1"/>
      <p:bldP spid="266" grpId="0" animBg="1"/>
      <p:bldP spid="266" grpId="1" animBg="1"/>
      <p:bldP spid="267" grpId="0" animBg="1"/>
      <p:bldP spid="267" grpId="1" animBg="1"/>
      <p:bldP spid="268" grpId="0" animBg="1"/>
      <p:bldP spid="268" grpId="1" animBg="1"/>
      <p:bldP spid="269" grpId="0" animBg="1"/>
      <p:bldP spid="269" grpId="1" animBg="1"/>
      <p:bldP spid="270" grpId="0" animBg="1"/>
      <p:bldP spid="270" grpId="1" animBg="1"/>
      <p:bldP spid="271" grpId="0" animBg="1"/>
      <p:bldP spid="271" grpId="1" animBg="1"/>
      <p:bldP spid="272" grpId="0" animBg="1"/>
      <p:bldP spid="272" grpId="1" animBg="1"/>
      <p:bldP spid="273" grpId="0" animBg="1"/>
      <p:bldP spid="273" grpId="1" animBg="1"/>
      <p:bldP spid="274" grpId="0" animBg="1"/>
      <p:bldP spid="274" grpId="1" animBg="1"/>
      <p:bldP spid="275" grpId="0" animBg="1"/>
      <p:bldP spid="275" grpId="1" animBg="1"/>
      <p:bldP spid="276" grpId="0" animBg="1"/>
      <p:bldP spid="276" grpId="1" animBg="1"/>
      <p:bldP spid="277" grpId="0" animBg="1"/>
      <p:bldP spid="277" grpId="1" animBg="1"/>
      <p:bldP spid="278" grpId="0" animBg="1"/>
      <p:bldP spid="278" grpId="1" animBg="1"/>
      <p:bldP spid="279" grpId="0" animBg="1"/>
      <p:bldP spid="279" grpId="1" animBg="1"/>
      <p:bldP spid="280" grpId="0" animBg="1"/>
      <p:bldP spid="280" grpId="1" animBg="1"/>
      <p:bldP spid="281" grpId="0" animBg="1"/>
      <p:bldP spid="281" grpId="1" animBg="1"/>
      <p:bldP spid="282" grpId="0" animBg="1"/>
      <p:bldP spid="282" grpId="1" animBg="1"/>
      <p:bldP spid="283" grpId="0" animBg="1"/>
      <p:bldP spid="283" grpId="1" animBg="1"/>
      <p:bldP spid="284" grpId="0" animBg="1"/>
      <p:bldP spid="284" grpId="1" animBg="1"/>
      <p:bldP spid="285" grpId="0" animBg="1"/>
      <p:bldP spid="285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-7772395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AEDE6C-EBC9-4A4C-9CA9-92CC229C7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132" y="541782"/>
            <a:ext cx="8905613" cy="1115334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DFB9E5-AC05-4798-ACD0-5133C473001F}"/>
              </a:ext>
            </a:extLst>
          </p:cNvPr>
          <p:cNvSpPr/>
          <p:nvPr/>
        </p:nvSpPr>
        <p:spPr>
          <a:xfrm>
            <a:off x="3587963" y="525720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46ABE3D-BC17-4061-9392-DADF272563A2}"/>
              </a:ext>
            </a:extLst>
          </p:cNvPr>
          <p:cNvSpPr/>
          <p:nvPr/>
        </p:nvSpPr>
        <p:spPr>
          <a:xfrm>
            <a:off x="3692248" y="5550066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32C2FFE-123B-4617-964B-E5283DBCF205}"/>
              </a:ext>
            </a:extLst>
          </p:cNvPr>
          <p:cNvSpPr/>
          <p:nvPr/>
        </p:nvSpPr>
        <p:spPr>
          <a:xfrm>
            <a:off x="3979320" y="530689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E7E7B67-3183-4BFB-903A-A0E9DA8B1657}"/>
              </a:ext>
            </a:extLst>
          </p:cNvPr>
          <p:cNvSpPr/>
          <p:nvPr/>
        </p:nvSpPr>
        <p:spPr>
          <a:xfrm>
            <a:off x="3391628" y="56212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EEA0AFC-36A4-4F20-9FA9-6618EE395A7B}"/>
              </a:ext>
            </a:extLst>
          </p:cNvPr>
          <p:cNvSpPr/>
          <p:nvPr/>
        </p:nvSpPr>
        <p:spPr>
          <a:xfrm>
            <a:off x="3393738" y="5942237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9F28CF-6C2F-40E1-9B35-A97BECB83279}"/>
              </a:ext>
            </a:extLst>
          </p:cNvPr>
          <p:cNvSpPr/>
          <p:nvPr/>
        </p:nvSpPr>
        <p:spPr>
          <a:xfrm>
            <a:off x="3969956" y="599629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5517547-737D-47B6-B637-346BF3739C4F}"/>
              </a:ext>
            </a:extLst>
          </p:cNvPr>
          <p:cNvSpPr/>
          <p:nvPr/>
        </p:nvSpPr>
        <p:spPr>
          <a:xfrm>
            <a:off x="3808230" y="632287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49BE416-9E2F-41A0-81EC-2A6BC6F853DA}"/>
              </a:ext>
            </a:extLst>
          </p:cNvPr>
          <p:cNvSpPr/>
          <p:nvPr/>
        </p:nvSpPr>
        <p:spPr>
          <a:xfrm>
            <a:off x="2944176" y="5518958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922D796-464E-4260-91FF-681C3755364A}"/>
              </a:ext>
            </a:extLst>
          </p:cNvPr>
          <p:cNvSpPr/>
          <p:nvPr/>
        </p:nvSpPr>
        <p:spPr>
          <a:xfrm>
            <a:off x="4155496" y="568012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6762B5B-4C69-4998-B539-5C921E51851C}"/>
              </a:ext>
            </a:extLst>
          </p:cNvPr>
          <p:cNvSpPr/>
          <p:nvPr/>
        </p:nvSpPr>
        <p:spPr>
          <a:xfrm>
            <a:off x="4391909" y="599966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9314ADB-BA3F-403F-8D11-48E280CDAF46}"/>
              </a:ext>
            </a:extLst>
          </p:cNvPr>
          <p:cNvSpPr/>
          <p:nvPr/>
        </p:nvSpPr>
        <p:spPr>
          <a:xfrm>
            <a:off x="3230618" y="633889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33D36B7-E9DF-4CA9-BA33-867138F8FD60}"/>
              </a:ext>
            </a:extLst>
          </p:cNvPr>
          <p:cNvSpPr/>
          <p:nvPr/>
        </p:nvSpPr>
        <p:spPr>
          <a:xfrm>
            <a:off x="4316464" y="6347162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4A04B89-36E9-4862-8253-221681445106}"/>
              </a:ext>
            </a:extLst>
          </p:cNvPr>
          <p:cNvSpPr/>
          <p:nvPr/>
        </p:nvSpPr>
        <p:spPr>
          <a:xfrm>
            <a:off x="2827375" y="6065281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B3E5CE5-FA6C-4E70-893B-132399170403}"/>
              </a:ext>
            </a:extLst>
          </p:cNvPr>
          <p:cNvSpPr/>
          <p:nvPr/>
        </p:nvSpPr>
        <p:spPr>
          <a:xfrm>
            <a:off x="4975473" y="557430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5B51158-7264-4829-9534-26802BF88CF4}"/>
              </a:ext>
            </a:extLst>
          </p:cNvPr>
          <p:cNvSpPr/>
          <p:nvPr/>
        </p:nvSpPr>
        <p:spPr>
          <a:xfrm>
            <a:off x="5211886" y="5893843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15D4C35-22C6-4FB5-8EA5-9EDCF6CF0AD9}"/>
              </a:ext>
            </a:extLst>
          </p:cNvPr>
          <p:cNvSpPr/>
          <p:nvPr/>
        </p:nvSpPr>
        <p:spPr>
          <a:xfrm>
            <a:off x="5136441" y="624134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41655A7B-EFFF-444E-8863-1F7E6BA04B79}"/>
              </a:ext>
            </a:extLst>
          </p:cNvPr>
          <p:cNvSpPr/>
          <p:nvPr/>
        </p:nvSpPr>
        <p:spPr>
          <a:xfrm>
            <a:off x="5566040" y="5573634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81896628-CA1C-4067-8041-2813779A8BF6}"/>
              </a:ext>
            </a:extLst>
          </p:cNvPr>
          <p:cNvSpPr/>
          <p:nvPr/>
        </p:nvSpPr>
        <p:spPr>
          <a:xfrm>
            <a:off x="4405276" y="532847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60672AA-1C5D-44B5-8310-7B9175EF9BF5}"/>
              </a:ext>
            </a:extLst>
          </p:cNvPr>
          <p:cNvSpPr/>
          <p:nvPr/>
        </p:nvSpPr>
        <p:spPr>
          <a:xfrm>
            <a:off x="4628290" y="568466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A477219-FDF6-4AEC-843F-97ED4C0DDEE4}"/>
              </a:ext>
            </a:extLst>
          </p:cNvPr>
          <p:cNvSpPr/>
          <p:nvPr/>
        </p:nvSpPr>
        <p:spPr>
          <a:xfrm>
            <a:off x="4271361" y="50254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0C2596-16D9-4A3B-85C7-00817CAEB834}"/>
              </a:ext>
            </a:extLst>
          </p:cNvPr>
          <p:cNvSpPr/>
          <p:nvPr/>
        </p:nvSpPr>
        <p:spPr>
          <a:xfrm>
            <a:off x="5538731" y="5967053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B5D4F2E-41B8-4F70-83BC-62942FE58AD7}"/>
              </a:ext>
            </a:extLst>
          </p:cNvPr>
          <p:cNvSpPr/>
          <p:nvPr/>
        </p:nvSpPr>
        <p:spPr>
          <a:xfrm>
            <a:off x="4887446" y="602284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F3D6BB59-A10A-4F17-9E4E-84DDD8E2F7D2}"/>
              </a:ext>
            </a:extLst>
          </p:cNvPr>
          <p:cNvSpPr/>
          <p:nvPr/>
        </p:nvSpPr>
        <p:spPr>
          <a:xfrm>
            <a:off x="4725720" y="634942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716AE2A-9FF6-4B13-84FE-FACDF6733A13}"/>
              </a:ext>
            </a:extLst>
          </p:cNvPr>
          <p:cNvSpPr txBox="1"/>
          <p:nvPr/>
        </p:nvSpPr>
        <p:spPr>
          <a:xfrm>
            <a:off x="2613828" y="769482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rgbClr val="C988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Team Member</a:t>
            </a:r>
            <a:endParaRPr lang="id-ID" sz="5400" dirty="0">
              <a:ln w="28575">
                <a:noFill/>
              </a:ln>
              <a:solidFill>
                <a:srgbClr val="C988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3F66D8-A49C-4348-905F-C33C18A18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662" y="-77306"/>
            <a:ext cx="1286681" cy="2210621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BD02E281-AFFF-4187-8D5D-78A4E18BF69A}"/>
              </a:ext>
            </a:extLst>
          </p:cNvPr>
          <p:cNvSpPr/>
          <p:nvPr/>
        </p:nvSpPr>
        <p:spPr>
          <a:xfrm>
            <a:off x="8954575" y="531267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EEEDF2F-6157-4049-9494-9A36CFE06342}"/>
              </a:ext>
            </a:extLst>
          </p:cNvPr>
          <p:cNvSpPr/>
          <p:nvPr/>
        </p:nvSpPr>
        <p:spPr>
          <a:xfrm>
            <a:off x="9058860" y="5605543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DAFF41D-6C4B-4A2B-84B8-757E7CB8ADAD}"/>
              </a:ext>
            </a:extLst>
          </p:cNvPr>
          <p:cNvSpPr/>
          <p:nvPr/>
        </p:nvSpPr>
        <p:spPr>
          <a:xfrm>
            <a:off x="9345932" y="5362367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CF559A1-BB86-471D-8AEE-FFF4207EE0E6}"/>
              </a:ext>
            </a:extLst>
          </p:cNvPr>
          <p:cNvSpPr/>
          <p:nvPr/>
        </p:nvSpPr>
        <p:spPr>
          <a:xfrm>
            <a:off x="8758240" y="567672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B3693CA-58BC-4F3E-A51E-E4FE0A79B56F}"/>
              </a:ext>
            </a:extLst>
          </p:cNvPr>
          <p:cNvSpPr/>
          <p:nvPr/>
        </p:nvSpPr>
        <p:spPr>
          <a:xfrm>
            <a:off x="8760350" y="5997714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A53DAE3-6D03-46ED-B38C-9526356DA2B6}"/>
              </a:ext>
            </a:extLst>
          </p:cNvPr>
          <p:cNvSpPr/>
          <p:nvPr/>
        </p:nvSpPr>
        <p:spPr>
          <a:xfrm>
            <a:off x="9336568" y="605176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27C027C7-FDAC-4AC3-980F-22C20FC33601}"/>
              </a:ext>
            </a:extLst>
          </p:cNvPr>
          <p:cNvSpPr/>
          <p:nvPr/>
        </p:nvSpPr>
        <p:spPr>
          <a:xfrm>
            <a:off x="9174842" y="63783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C26E1A0-1673-4647-9761-D56AF9EAA85A}"/>
              </a:ext>
            </a:extLst>
          </p:cNvPr>
          <p:cNvSpPr/>
          <p:nvPr/>
        </p:nvSpPr>
        <p:spPr>
          <a:xfrm>
            <a:off x="8310788" y="557443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645371E-3690-4220-B2F5-93C8CEC522AD}"/>
              </a:ext>
            </a:extLst>
          </p:cNvPr>
          <p:cNvSpPr/>
          <p:nvPr/>
        </p:nvSpPr>
        <p:spPr>
          <a:xfrm>
            <a:off x="9522108" y="573560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219B946-8239-4416-91C8-029503346B76}"/>
              </a:ext>
            </a:extLst>
          </p:cNvPr>
          <p:cNvSpPr/>
          <p:nvPr/>
        </p:nvSpPr>
        <p:spPr>
          <a:xfrm>
            <a:off x="9758521" y="6055137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DDDB8D01-C656-49F3-A29C-5E9B1E85A043}"/>
              </a:ext>
            </a:extLst>
          </p:cNvPr>
          <p:cNvSpPr/>
          <p:nvPr/>
        </p:nvSpPr>
        <p:spPr>
          <a:xfrm>
            <a:off x="8597230" y="639437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73B3F84-70C8-4E49-B4E7-AA0B331680D6}"/>
              </a:ext>
            </a:extLst>
          </p:cNvPr>
          <p:cNvSpPr/>
          <p:nvPr/>
        </p:nvSpPr>
        <p:spPr>
          <a:xfrm>
            <a:off x="9683076" y="6402639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F42163B-0065-4098-9B7B-5F941696FBCF}"/>
              </a:ext>
            </a:extLst>
          </p:cNvPr>
          <p:cNvSpPr/>
          <p:nvPr/>
        </p:nvSpPr>
        <p:spPr>
          <a:xfrm>
            <a:off x="8193987" y="612075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39F6FE12-0E3E-4994-A2BF-F480D2A79B37}"/>
              </a:ext>
            </a:extLst>
          </p:cNvPr>
          <p:cNvSpPr/>
          <p:nvPr/>
        </p:nvSpPr>
        <p:spPr>
          <a:xfrm>
            <a:off x="10304328" y="500747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67685770-5A2F-4BC3-A517-F590FBA4FD80}"/>
              </a:ext>
            </a:extLst>
          </p:cNvPr>
          <p:cNvSpPr/>
          <p:nvPr/>
        </p:nvSpPr>
        <p:spPr>
          <a:xfrm>
            <a:off x="10540741" y="532700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574265E-9CD0-4EAF-896D-AF80A4BB0541}"/>
              </a:ext>
            </a:extLst>
          </p:cNvPr>
          <p:cNvSpPr/>
          <p:nvPr/>
        </p:nvSpPr>
        <p:spPr>
          <a:xfrm>
            <a:off x="10465296" y="567451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7115F9F-03D2-4327-967A-6CCF3242319E}"/>
              </a:ext>
            </a:extLst>
          </p:cNvPr>
          <p:cNvSpPr/>
          <p:nvPr/>
        </p:nvSpPr>
        <p:spPr>
          <a:xfrm>
            <a:off x="10894895" y="500679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7619AF03-A374-4AB4-BC97-C79D66A799EE}"/>
              </a:ext>
            </a:extLst>
          </p:cNvPr>
          <p:cNvSpPr/>
          <p:nvPr/>
        </p:nvSpPr>
        <p:spPr>
          <a:xfrm>
            <a:off x="9771888" y="5383955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14236C3-CE1F-4648-8E96-D6ECFAA5AA84}"/>
              </a:ext>
            </a:extLst>
          </p:cNvPr>
          <p:cNvSpPr/>
          <p:nvPr/>
        </p:nvSpPr>
        <p:spPr>
          <a:xfrm>
            <a:off x="9957145" y="511782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45C85B0-7831-40E6-BB2F-F252590491B8}"/>
              </a:ext>
            </a:extLst>
          </p:cNvPr>
          <p:cNvSpPr/>
          <p:nvPr/>
        </p:nvSpPr>
        <p:spPr>
          <a:xfrm>
            <a:off x="9637973" y="508096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683392DC-0DC1-496D-A61F-F0C49D996EA6}"/>
              </a:ext>
            </a:extLst>
          </p:cNvPr>
          <p:cNvSpPr/>
          <p:nvPr/>
        </p:nvSpPr>
        <p:spPr>
          <a:xfrm>
            <a:off x="10867586" y="5400218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8B0E8426-A56F-4592-9CE7-11D2A80791E1}"/>
              </a:ext>
            </a:extLst>
          </p:cNvPr>
          <p:cNvSpPr/>
          <p:nvPr/>
        </p:nvSpPr>
        <p:spPr>
          <a:xfrm>
            <a:off x="10216301" y="545601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0A0F25A-65E5-4FB3-9518-453EA9024FFF}"/>
              </a:ext>
            </a:extLst>
          </p:cNvPr>
          <p:cNvSpPr/>
          <p:nvPr/>
        </p:nvSpPr>
        <p:spPr>
          <a:xfrm>
            <a:off x="10054575" y="57825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Rectangle: Top Corners Rounded 74">
            <a:extLst>
              <a:ext uri="{FF2B5EF4-FFF2-40B4-BE49-F238E27FC236}">
                <a16:creationId xmlns:a16="http://schemas.microsoft.com/office/drawing/2014/main" id="{279D92B9-A9FC-CB36-635A-402B39ED19A1}"/>
              </a:ext>
            </a:extLst>
          </p:cNvPr>
          <p:cNvSpPr/>
          <p:nvPr/>
        </p:nvSpPr>
        <p:spPr>
          <a:xfrm flipV="1">
            <a:off x="2870062" y="2292882"/>
            <a:ext cx="7168152" cy="3237974"/>
          </a:xfrm>
          <a:prstGeom prst="round2SameRect">
            <a:avLst>
              <a:gd name="adj1" fmla="val 50000"/>
              <a:gd name="adj2" fmla="val 10883"/>
            </a:avLst>
          </a:prstGeom>
          <a:solidFill>
            <a:srgbClr val="E8CFBA"/>
          </a:solidFill>
          <a:ln w="57150">
            <a:solidFill>
              <a:srgbClr val="EFCEAD"/>
            </a:solidFill>
            <a:prstDash val="sysDot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rgbClr val="8E5331"/>
              </a:solidFill>
            </a:endParaRP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693DBAA4-AFA5-2E0A-6D88-8A8C2B336225}"/>
              </a:ext>
            </a:extLst>
          </p:cNvPr>
          <p:cNvSpPr txBox="1"/>
          <p:nvPr/>
        </p:nvSpPr>
        <p:spPr>
          <a:xfrm>
            <a:off x="3576005" y="3122875"/>
            <a:ext cx="60344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นางสาวศิรภา แสงนา      6401012620218</a:t>
            </a:r>
          </a:p>
          <a:p>
            <a:endParaRPr lang="th-TH" sz="3200" dirty="0">
              <a:solidFill>
                <a:srgbClr val="8E5331"/>
              </a:solidFill>
              <a:latin typeface="MN Kluai Buatchi" pitchFamily="2" charset="0"/>
              <a:cs typeface="MN Kluai Buatchi" pitchFamily="2" charset="0"/>
            </a:endParaRPr>
          </a:p>
          <a:p>
            <a:r>
              <a:rPr lang="th-TH" sz="32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นางสาวจารวี ตรงศิริวัฒน์ 6401012630035</a:t>
            </a:r>
          </a:p>
        </p:txBody>
      </p:sp>
    </p:spTree>
    <p:extLst>
      <p:ext uri="{BB962C8B-B14F-4D97-AF65-F5344CB8AC3E}">
        <p14:creationId xmlns:p14="http://schemas.microsoft.com/office/powerpoint/2010/main" val="90452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0" dur="1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2" dur="2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4" dur="11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6" dur="18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8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2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8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4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8" dur="17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0" dur="16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4" dur="1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6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8" dur="1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0" dur="9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1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4" dur="12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6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4" grpId="1" animBg="1"/>
      <p:bldP spid="75" grpId="0" animBg="1"/>
      <p:bldP spid="75" grpId="1" animBg="1"/>
      <p:bldP spid="91" grpId="0" animBg="1"/>
      <p:bldP spid="91" grpId="1" animBg="1"/>
      <p:bldP spid="92" grpId="0" animBg="1"/>
      <p:bldP spid="92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3131ACD-F4B9-4102-8081-E915C90B4DAB}"/>
              </a:ext>
            </a:extLst>
          </p:cNvPr>
          <p:cNvSpPr/>
          <p:nvPr/>
        </p:nvSpPr>
        <p:spPr>
          <a:xfrm>
            <a:off x="10001468" y="519044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C8DCEF7-DD53-4CA2-9120-E9459112CA9B}"/>
              </a:ext>
            </a:extLst>
          </p:cNvPr>
          <p:cNvSpPr/>
          <p:nvPr/>
        </p:nvSpPr>
        <p:spPr>
          <a:xfrm>
            <a:off x="8944476" y="5483148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0759AC1D-5509-41E5-B974-06636448236C}"/>
              </a:ext>
            </a:extLst>
          </p:cNvPr>
          <p:cNvSpPr/>
          <p:nvPr/>
        </p:nvSpPr>
        <p:spPr>
          <a:xfrm>
            <a:off x="10392825" y="5240132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A093032-6823-4813-BEEB-653826FF4ACB}"/>
              </a:ext>
            </a:extLst>
          </p:cNvPr>
          <p:cNvSpPr/>
          <p:nvPr/>
        </p:nvSpPr>
        <p:spPr>
          <a:xfrm>
            <a:off x="8643856" y="555433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762F2B46-A77D-4394-A566-B150AA355BD4}"/>
              </a:ext>
            </a:extLst>
          </p:cNvPr>
          <p:cNvSpPr/>
          <p:nvPr/>
        </p:nvSpPr>
        <p:spPr>
          <a:xfrm>
            <a:off x="8645966" y="5875319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53BF0293-9D60-4709-9694-C6FD6E5581EA}"/>
              </a:ext>
            </a:extLst>
          </p:cNvPr>
          <p:cNvSpPr/>
          <p:nvPr/>
        </p:nvSpPr>
        <p:spPr>
          <a:xfrm>
            <a:off x="9222184" y="592937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F04AEB5D-BB1E-45AD-98E8-DF24BAA4BC6D}"/>
              </a:ext>
            </a:extLst>
          </p:cNvPr>
          <p:cNvSpPr/>
          <p:nvPr/>
        </p:nvSpPr>
        <p:spPr>
          <a:xfrm>
            <a:off x="9060458" y="625595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2A6C1FE6-EFB9-4666-87E6-14F352401384}"/>
              </a:ext>
            </a:extLst>
          </p:cNvPr>
          <p:cNvSpPr/>
          <p:nvPr/>
        </p:nvSpPr>
        <p:spPr>
          <a:xfrm>
            <a:off x="8196404" y="5452040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067C712D-E6C0-4D89-A00F-EB97F54AFFDB}"/>
              </a:ext>
            </a:extLst>
          </p:cNvPr>
          <p:cNvSpPr/>
          <p:nvPr/>
        </p:nvSpPr>
        <p:spPr>
          <a:xfrm>
            <a:off x="9407724" y="561320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FE438E5-3A9B-438F-B5A5-91BD847BBF95}"/>
              </a:ext>
            </a:extLst>
          </p:cNvPr>
          <p:cNvSpPr/>
          <p:nvPr/>
        </p:nvSpPr>
        <p:spPr>
          <a:xfrm>
            <a:off x="9739390" y="6693325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558830B-19D4-4F0D-B074-C2F4D20CB1F9}"/>
              </a:ext>
            </a:extLst>
          </p:cNvPr>
          <p:cNvSpPr/>
          <p:nvPr/>
        </p:nvSpPr>
        <p:spPr>
          <a:xfrm>
            <a:off x="8482846" y="6271980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44B949E7-F62E-4E98-9691-8F5F23F0A9C3}"/>
              </a:ext>
            </a:extLst>
          </p:cNvPr>
          <p:cNvSpPr/>
          <p:nvPr/>
        </p:nvSpPr>
        <p:spPr>
          <a:xfrm>
            <a:off x="9568692" y="628024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AE2DE27-09BB-4616-9405-A4B955A63464}"/>
              </a:ext>
            </a:extLst>
          </p:cNvPr>
          <p:cNvSpPr/>
          <p:nvPr/>
        </p:nvSpPr>
        <p:spPr>
          <a:xfrm>
            <a:off x="8079603" y="5998363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884C336C-5ED2-4D13-9FFE-7F3438FEE2D0}"/>
              </a:ext>
            </a:extLst>
          </p:cNvPr>
          <p:cNvSpPr/>
          <p:nvPr/>
        </p:nvSpPr>
        <p:spPr>
          <a:xfrm>
            <a:off x="10285197" y="5645660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1C14EC1A-7498-4AC3-A9E4-D642B7DEAC46}"/>
              </a:ext>
            </a:extLst>
          </p:cNvPr>
          <p:cNvSpPr/>
          <p:nvPr/>
        </p:nvSpPr>
        <p:spPr>
          <a:xfrm>
            <a:off x="10521610" y="5965196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A7C9204C-BB3C-4105-BAA5-7F4819F62FA5}"/>
              </a:ext>
            </a:extLst>
          </p:cNvPr>
          <p:cNvSpPr/>
          <p:nvPr/>
        </p:nvSpPr>
        <p:spPr>
          <a:xfrm>
            <a:off x="10446165" y="6312698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20996631-CFD1-4030-8442-98A03BB3CC85}"/>
              </a:ext>
            </a:extLst>
          </p:cNvPr>
          <p:cNvSpPr/>
          <p:nvPr/>
        </p:nvSpPr>
        <p:spPr>
          <a:xfrm>
            <a:off x="10875764" y="5644987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2E11760C-B519-4C03-8DCD-EC58773625BF}"/>
              </a:ext>
            </a:extLst>
          </p:cNvPr>
          <p:cNvSpPr/>
          <p:nvPr/>
        </p:nvSpPr>
        <p:spPr>
          <a:xfrm>
            <a:off x="9752757" y="6022143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A85E5F8-A949-42F7-A6AA-464191F1A264}"/>
              </a:ext>
            </a:extLst>
          </p:cNvPr>
          <p:cNvSpPr/>
          <p:nvPr/>
        </p:nvSpPr>
        <p:spPr>
          <a:xfrm>
            <a:off x="9938014" y="575601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1197AA1-ADED-4B78-8762-3BCE945B10D6}"/>
              </a:ext>
            </a:extLst>
          </p:cNvPr>
          <p:cNvSpPr/>
          <p:nvPr/>
        </p:nvSpPr>
        <p:spPr>
          <a:xfrm>
            <a:off x="10684866" y="4958734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BBE623FC-882E-414B-8735-595CA654A77F}"/>
              </a:ext>
            </a:extLst>
          </p:cNvPr>
          <p:cNvSpPr/>
          <p:nvPr/>
        </p:nvSpPr>
        <p:spPr>
          <a:xfrm>
            <a:off x="10848455" y="6038406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D058F211-145D-4689-ACDC-029173FF75C0}"/>
              </a:ext>
            </a:extLst>
          </p:cNvPr>
          <p:cNvSpPr/>
          <p:nvPr/>
        </p:nvSpPr>
        <p:spPr>
          <a:xfrm>
            <a:off x="10197170" y="6094198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6F2DE3B-AC36-450E-B35A-6B8E564C4225}"/>
              </a:ext>
            </a:extLst>
          </p:cNvPr>
          <p:cNvSpPr/>
          <p:nvPr/>
        </p:nvSpPr>
        <p:spPr>
          <a:xfrm>
            <a:off x="10035444" y="6420780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282B3E4-2515-470A-83C6-A936522D16F6}"/>
              </a:ext>
            </a:extLst>
          </p:cNvPr>
          <p:cNvSpPr txBox="1"/>
          <p:nvPr/>
        </p:nvSpPr>
        <p:spPr>
          <a:xfrm>
            <a:off x="2303696" y="696944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rgbClr val="9B6B4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EX2</a:t>
            </a:r>
            <a:endParaRPr lang="id-ID" sz="5400" dirty="0">
              <a:ln w="28575">
                <a:noFill/>
              </a:ln>
              <a:solidFill>
                <a:srgbClr val="9B6B4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5E09FE-743B-478C-8744-3DED04874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47"/>
          <a:stretch/>
        </p:blipFill>
        <p:spPr>
          <a:xfrm>
            <a:off x="7861955" y="13225"/>
            <a:ext cx="2576765" cy="1470112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E4EA4A7D-CBC3-449E-9DF0-036314F5F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47"/>
          <a:stretch/>
        </p:blipFill>
        <p:spPr>
          <a:xfrm>
            <a:off x="2005123" y="20743"/>
            <a:ext cx="2576765" cy="1470112"/>
          </a:xfrm>
          <a:prstGeom prst="rect">
            <a:avLst/>
          </a:prstGeom>
        </p:spPr>
      </p:pic>
      <p:sp>
        <p:nvSpPr>
          <p:cNvPr id="3" name="เฟรม 2">
            <a:extLst>
              <a:ext uri="{FF2B5EF4-FFF2-40B4-BE49-F238E27FC236}">
                <a16:creationId xmlns:a16="http://schemas.microsoft.com/office/drawing/2014/main" id="{67B21AAC-78C3-36E7-71D0-FC4D60DEE773}"/>
              </a:ext>
            </a:extLst>
          </p:cNvPr>
          <p:cNvSpPr/>
          <p:nvPr/>
        </p:nvSpPr>
        <p:spPr>
          <a:xfrm>
            <a:off x="2028073" y="2023731"/>
            <a:ext cx="2172059" cy="2114330"/>
          </a:xfrm>
          <a:prstGeom prst="frame">
            <a:avLst>
              <a:gd name="adj1" fmla="val 1985"/>
            </a:avLst>
          </a:prstGeom>
          <a:solidFill>
            <a:srgbClr val="D8AC87"/>
          </a:solidFill>
          <a:ln>
            <a:solidFill>
              <a:srgbClr val="E8C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5" name="เฟรม 4">
            <a:extLst>
              <a:ext uri="{FF2B5EF4-FFF2-40B4-BE49-F238E27FC236}">
                <a16:creationId xmlns:a16="http://schemas.microsoft.com/office/drawing/2014/main" id="{9DECA160-11CE-E59F-129D-0A71042ADDB4}"/>
              </a:ext>
            </a:extLst>
          </p:cNvPr>
          <p:cNvSpPr/>
          <p:nvPr/>
        </p:nvSpPr>
        <p:spPr>
          <a:xfrm>
            <a:off x="5102322" y="2037643"/>
            <a:ext cx="2172059" cy="2114330"/>
          </a:xfrm>
          <a:prstGeom prst="frame">
            <a:avLst>
              <a:gd name="adj1" fmla="val 1985"/>
            </a:avLst>
          </a:prstGeom>
          <a:solidFill>
            <a:srgbClr val="D8AC87"/>
          </a:solidFill>
          <a:ln>
            <a:solidFill>
              <a:srgbClr val="E8C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6" name="เฟรม 5">
            <a:extLst>
              <a:ext uri="{FF2B5EF4-FFF2-40B4-BE49-F238E27FC236}">
                <a16:creationId xmlns:a16="http://schemas.microsoft.com/office/drawing/2014/main" id="{90FBFCC8-89A6-2489-46D1-21CCC5662024}"/>
              </a:ext>
            </a:extLst>
          </p:cNvPr>
          <p:cNvSpPr/>
          <p:nvPr/>
        </p:nvSpPr>
        <p:spPr>
          <a:xfrm>
            <a:off x="8189006" y="2063952"/>
            <a:ext cx="2172059" cy="2114330"/>
          </a:xfrm>
          <a:prstGeom prst="frame">
            <a:avLst>
              <a:gd name="adj1" fmla="val 1985"/>
            </a:avLst>
          </a:prstGeom>
          <a:solidFill>
            <a:srgbClr val="D8AC87"/>
          </a:solidFill>
          <a:ln>
            <a:solidFill>
              <a:srgbClr val="E8C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E8D55EF4-8D61-9DB1-2069-7D7858D5D270}"/>
              </a:ext>
            </a:extLst>
          </p:cNvPr>
          <p:cNvSpPr txBox="1"/>
          <p:nvPr/>
        </p:nvSpPr>
        <p:spPr>
          <a:xfrm>
            <a:off x="2787801" y="2801061"/>
            <a:ext cx="660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uthiara -Demo Version-" panose="02000500000000000000" pitchFamily="2" charset="0"/>
              </a:rPr>
              <a:t>1</a:t>
            </a:r>
            <a:endParaRPr lang="th-TH" sz="4800" dirty="0">
              <a:latin typeface="Muthiara -Demo Version-" panose="02000500000000000000" pitchFamily="2" charset="0"/>
            </a:endParaRPr>
          </a:p>
        </p:txBody>
      </p:sp>
      <p:sp>
        <p:nvSpPr>
          <p:cNvPr id="8" name="แผนผังลําดับงาน: กระบวนการ 7">
            <a:extLst>
              <a:ext uri="{FF2B5EF4-FFF2-40B4-BE49-F238E27FC236}">
                <a16:creationId xmlns:a16="http://schemas.microsoft.com/office/drawing/2014/main" id="{0927A471-8D82-0A7B-E7C9-5CB06A5D74C8}"/>
              </a:ext>
            </a:extLst>
          </p:cNvPr>
          <p:cNvSpPr/>
          <p:nvPr/>
        </p:nvSpPr>
        <p:spPr>
          <a:xfrm>
            <a:off x="6147303" y="2043712"/>
            <a:ext cx="45719" cy="2094349"/>
          </a:xfrm>
          <a:prstGeom prst="flowChartProcess">
            <a:avLst/>
          </a:prstGeom>
          <a:solidFill>
            <a:srgbClr val="9B6B43"/>
          </a:solidFill>
          <a:ln>
            <a:solidFill>
              <a:srgbClr val="9B6B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แผนผังลําดับงาน: กระบวนการ 8">
            <a:extLst>
              <a:ext uri="{FF2B5EF4-FFF2-40B4-BE49-F238E27FC236}">
                <a16:creationId xmlns:a16="http://schemas.microsoft.com/office/drawing/2014/main" id="{59F7DD9A-F16A-7A34-9901-3A76B88A78D0}"/>
              </a:ext>
            </a:extLst>
          </p:cNvPr>
          <p:cNvSpPr/>
          <p:nvPr/>
        </p:nvSpPr>
        <p:spPr>
          <a:xfrm>
            <a:off x="9279890" y="2080595"/>
            <a:ext cx="45719" cy="2094349"/>
          </a:xfrm>
          <a:prstGeom prst="flowChartProcess">
            <a:avLst/>
          </a:prstGeom>
          <a:solidFill>
            <a:srgbClr val="9B6B43"/>
          </a:solidFill>
          <a:ln>
            <a:solidFill>
              <a:srgbClr val="9B6B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แผนผังลําดับงาน: กระบวนการ 9">
            <a:extLst>
              <a:ext uri="{FF2B5EF4-FFF2-40B4-BE49-F238E27FC236}">
                <a16:creationId xmlns:a16="http://schemas.microsoft.com/office/drawing/2014/main" id="{A8A53659-7FE5-875C-B61B-266830764CC8}"/>
              </a:ext>
            </a:extLst>
          </p:cNvPr>
          <p:cNvSpPr/>
          <p:nvPr/>
        </p:nvSpPr>
        <p:spPr>
          <a:xfrm rot="5400000">
            <a:off x="9262465" y="2119479"/>
            <a:ext cx="45719" cy="2094349"/>
          </a:xfrm>
          <a:prstGeom prst="flowChartProcess">
            <a:avLst/>
          </a:prstGeom>
          <a:solidFill>
            <a:srgbClr val="9B6B43"/>
          </a:solidFill>
          <a:ln>
            <a:solidFill>
              <a:srgbClr val="9B6B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45D852E0-147B-9EE2-1F18-012CE25ED604}"/>
              </a:ext>
            </a:extLst>
          </p:cNvPr>
          <p:cNvSpPr txBox="1"/>
          <p:nvPr/>
        </p:nvSpPr>
        <p:spPr>
          <a:xfrm>
            <a:off x="6466091" y="2895617"/>
            <a:ext cx="660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uthiara -Demo Version-" panose="02000500000000000000" pitchFamily="2" charset="0"/>
              </a:rPr>
              <a:t>2</a:t>
            </a:r>
            <a:endParaRPr lang="th-TH" sz="4800" dirty="0">
              <a:latin typeface="Muthiara -Demo Version-" panose="02000500000000000000" pitchFamily="2" charset="0"/>
            </a:endParaRP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74282D75-A255-C34A-A6D2-3D9C0EB3F8FB}"/>
              </a:ext>
            </a:extLst>
          </p:cNvPr>
          <p:cNvSpPr txBox="1"/>
          <p:nvPr/>
        </p:nvSpPr>
        <p:spPr>
          <a:xfrm>
            <a:off x="5368585" y="2865725"/>
            <a:ext cx="660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uthiara -Demo Version-" panose="02000500000000000000" pitchFamily="2" charset="0"/>
              </a:rPr>
              <a:t>1</a:t>
            </a:r>
            <a:endParaRPr lang="th-TH" sz="4800" dirty="0">
              <a:latin typeface="Muthiara -Demo Version-" panose="02000500000000000000" pitchFamily="2" charset="0"/>
            </a:endParaRP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1FB682D2-4884-BE8E-D253-F2207CC8BA77}"/>
              </a:ext>
            </a:extLst>
          </p:cNvPr>
          <p:cNvSpPr txBox="1"/>
          <p:nvPr/>
        </p:nvSpPr>
        <p:spPr>
          <a:xfrm>
            <a:off x="8434607" y="2333364"/>
            <a:ext cx="660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uthiara -Demo Version-" panose="02000500000000000000" pitchFamily="2" charset="0"/>
              </a:rPr>
              <a:t>1</a:t>
            </a:r>
            <a:endParaRPr lang="th-TH" sz="4800" dirty="0">
              <a:latin typeface="Muthiara -Demo Version-" panose="02000500000000000000" pitchFamily="2" charset="0"/>
            </a:endParaRPr>
          </a:p>
        </p:txBody>
      </p: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11E2DC92-2ED8-D738-C436-5555637BAC71}"/>
              </a:ext>
            </a:extLst>
          </p:cNvPr>
          <p:cNvSpPr txBox="1"/>
          <p:nvPr/>
        </p:nvSpPr>
        <p:spPr>
          <a:xfrm>
            <a:off x="9500747" y="2322197"/>
            <a:ext cx="660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uthiara -Demo Version-" panose="02000500000000000000" pitchFamily="2" charset="0"/>
              </a:rPr>
              <a:t>2</a:t>
            </a:r>
            <a:endParaRPr lang="th-TH" sz="4800" dirty="0">
              <a:latin typeface="Muthiara -Demo Version-" panose="02000500000000000000" pitchFamily="2" charset="0"/>
            </a:endParaRP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46390D7D-92DD-B237-2A76-1066057269D8}"/>
              </a:ext>
            </a:extLst>
          </p:cNvPr>
          <p:cNvSpPr txBox="1"/>
          <p:nvPr/>
        </p:nvSpPr>
        <p:spPr>
          <a:xfrm>
            <a:off x="8416451" y="3379494"/>
            <a:ext cx="660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uthiara -Demo Version-" panose="02000500000000000000" pitchFamily="2" charset="0"/>
              </a:rPr>
              <a:t>3</a:t>
            </a:r>
            <a:endParaRPr lang="th-TH" sz="4800" dirty="0">
              <a:latin typeface="Muthiara -Demo Version-" panose="02000500000000000000" pitchFamily="2" charset="0"/>
            </a:endParaRPr>
          </a:p>
        </p:txBody>
      </p: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5EB57CDA-78A6-AB88-FC0F-9DECCB7FF8C8}"/>
              </a:ext>
            </a:extLst>
          </p:cNvPr>
          <p:cNvSpPr txBox="1"/>
          <p:nvPr/>
        </p:nvSpPr>
        <p:spPr>
          <a:xfrm>
            <a:off x="9519294" y="3322924"/>
            <a:ext cx="660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uthiara -Demo Version-" panose="02000500000000000000" pitchFamily="2" charset="0"/>
              </a:rPr>
              <a:t>4</a:t>
            </a:r>
            <a:endParaRPr lang="th-TH" sz="4800" dirty="0">
              <a:latin typeface="Muthiara -Demo Version-" panose="02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97">
                <a:extLst>
                  <a:ext uri="{FF2B5EF4-FFF2-40B4-BE49-F238E27FC236}">
                    <a16:creationId xmlns:a16="http://schemas.microsoft.com/office/drawing/2014/main" id="{F2D3D947-4CB2-5A27-F45F-642B85CFAF4F}"/>
                  </a:ext>
                </a:extLst>
              </p:cNvPr>
              <p:cNvSpPr/>
              <p:nvPr/>
            </p:nvSpPr>
            <p:spPr>
              <a:xfrm>
                <a:off x="2293555" y="5442680"/>
                <a:ext cx="1429728" cy="455554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0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=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1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rPr>
                  <a:t> </a:t>
                </a:r>
                <a:endParaRPr lang="id-ID" sz="28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17" name="Rectangle: Rounded Corners 97">
                <a:extLst>
                  <a:ext uri="{FF2B5EF4-FFF2-40B4-BE49-F238E27FC236}">
                    <a16:creationId xmlns:a16="http://schemas.microsoft.com/office/drawing/2014/main" id="{F2D3D947-4CB2-5A27-F45F-642B85CFAF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555" y="5442680"/>
                <a:ext cx="1429728" cy="455554"/>
              </a:xfrm>
              <a:prstGeom prst="roundRect">
                <a:avLst>
                  <a:gd name="adj" fmla="val 50000"/>
                </a:avLst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97">
                <a:extLst>
                  <a:ext uri="{FF2B5EF4-FFF2-40B4-BE49-F238E27FC236}">
                    <a16:creationId xmlns:a16="http://schemas.microsoft.com/office/drawing/2014/main" id="{C066A0D7-AD21-CFFD-D536-DA89F26A55F5}"/>
                  </a:ext>
                </a:extLst>
              </p:cNvPr>
              <p:cNvSpPr/>
              <p:nvPr/>
            </p:nvSpPr>
            <p:spPr>
              <a:xfrm>
                <a:off x="5487202" y="5995073"/>
                <a:ext cx="1429728" cy="455554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1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=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2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rPr>
                  <a:t> </a:t>
                </a:r>
                <a:endParaRPr lang="id-ID" sz="28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18" name="Rectangle: Rounded Corners 97">
                <a:extLst>
                  <a:ext uri="{FF2B5EF4-FFF2-40B4-BE49-F238E27FC236}">
                    <a16:creationId xmlns:a16="http://schemas.microsoft.com/office/drawing/2014/main" id="{C066A0D7-AD21-CFFD-D536-DA89F26A55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202" y="5995073"/>
                <a:ext cx="1429728" cy="455554"/>
              </a:xfrm>
              <a:prstGeom prst="roundRect">
                <a:avLst>
                  <a:gd name="adj" fmla="val 50000"/>
                </a:avLst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: Rounded Corners 97">
                <a:extLst>
                  <a:ext uri="{FF2B5EF4-FFF2-40B4-BE49-F238E27FC236}">
                    <a16:creationId xmlns:a16="http://schemas.microsoft.com/office/drawing/2014/main" id="{D4F76547-9E6F-5DC9-1C2F-17EFDA59447D}"/>
                  </a:ext>
                </a:extLst>
              </p:cNvPr>
              <p:cNvSpPr/>
              <p:nvPr/>
            </p:nvSpPr>
            <p:spPr>
              <a:xfrm>
                <a:off x="5162434" y="5452644"/>
                <a:ext cx="2026110" cy="455554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1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=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1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+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1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rPr>
                  <a:t> </a:t>
                </a:r>
                <a:endParaRPr lang="id-ID" sz="28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20" name="Rectangle: Rounded Corners 97">
                <a:extLst>
                  <a:ext uri="{FF2B5EF4-FFF2-40B4-BE49-F238E27FC236}">
                    <a16:creationId xmlns:a16="http://schemas.microsoft.com/office/drawing/2014/main" id="{D4F76547-9E6F-5DC9-1C2F-17EFDA5944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434" y="5452644"/>
                <a:ext cx="2026110" cy="455554"/>
              </a:xfrm>
              <a:prstGeom prst="roundRect">
                <a:avLst>
                  <a:gd name="adj" fmla="val 50000"/>
                </a:avLst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: Rounded Corners 97">
                <a:extLst>
                  <a:ext uri="{FF2B5EF4-FFF2-40B4-BE49-F238E27FC236}">
                    <a16:creationId xmlns:a16="http://schemas.microsoft.com/office/drawing/2014/main" id="{7123392D-01F5-5419-BF73-2E983552EC67}"/>
                  </a:ext>
                </a:extLst>
              </p:cNvPr>
              <p:cNvSpPr/>
              <p:nvPr/>
            </p:nvSpPr>
            <p:spPr>
              <a:xfrm>
                <a:off x="8589563" y="6003617"/>
                <a:ext cx="1429728" cy="455554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3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=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4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rPr>
                  <a:t> </a:t>
                </a:r>
                <a:endParaRPr lang="id-ID" sz="28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21" name="Rectangle: Rounded Corners 97">
                <a:extLst>
                  <a:ext uri="{FF2B5EF4-FFF2-40B4-BE49-F238E27FC236}">
                    <a16:creationId xmlns:a16="http://schemas.microsoft.com/office/drawing/2014/main" id="{7123392D-01F5-5419-BF73-2E983552EC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563" y="6003617"/>
                <a:ext cx="1429728" cy="455554"/>
              </a:xfrm>
              <a:prstGeom prst="roundRect">
                <a:avLst>
                  <a:gd name="adj" fmla="val 50000"/>
                </a:avLst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: Rounded Corners 97">
                <a:extLst>
                  <a:ext uri="{FF2B5EF4-FFF2-40B4-BE49-F238E27FC236}">
                    <a16:creationId xmlns:a16="http://schemas.microsoft.com/office/drawing/2014/main" id="{21586C35-9DA8-DA14-454E-53E4DDA9EB03}"/>
                  </a:ext>
                </a:extLst>
              </p:cNvPr>
              <p:cNvSpPr/>
              <p:nvPr/>
            </p:nvSpPr>
            <p:spPr>
              <a:xfrm>
                <a:off x="8061098" y="5455836"/>
                <a:ext cx="2703805" cy="455554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3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=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1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+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1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+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2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rPr>
                  <a:t> </a:t>
                </a:r>
                <a:endParaRPr lang="id-ID" sz="28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22" name="Rectangle: Rounded Corners 97">
                <a:extLst>
                  <a:ext uri="{FF2B5EF4-FFF2-40B4-BE49-F238E27FC236}">
                    <a16:creationId xmlns:a16="http://schemas.microsoft.com/office/drawing/2014/main" id="{21586C35-9DA8-DA14-454E-53E4DDA9EB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1098" y="5455836"/>
                <a:ext cx="2703805" cy="455554"/>
              </a:xfrm>
              <a:prstGeom prst="roundRect">
                <a:avLst>
                  <a:gd name="adj" fmla="val 50000"/>
                </a:avLst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: Rounded Corners 101">
            <a:extLst>
              <a:ext uri="{FF2B5EF4-FFF2-40B4-BE49-F238E27FC236}">
                <a16:creationId xmlns:a16="http://schemas.microsoft.com/office/drawing/2014/main" id="{39A4301D-A26C-57E9-321B-9D5F261CD913}"/>
              </a:ext>
            </a:extLst>
          </p:cNvPr>
          <p:cNvSpPr/>
          <p:nvPr/>
        </p:nvSpPr>
        <p:spPr>
          <a:xfrm>
            <a:off x="2239558" y="4632724"/>
            <a:ext cx="1514279" cy="42396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Line n = 0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24" name="Rectangle: Rounded Corners 101">
            <a:extLst>
              <a:ext uri="{FF2B5EF4-FFF2-40B4-BE49-F238E27FC236}">
                <a16:creationId xmlns:a16="http://schemas.microsoft.com/office/drawing/2014/main" id="{D97B9B9A-C946-042B-4538-54E3B45F494E}"/>
              </a:ext>
            </a:extLst>
          </p:cNvPr>
          <p:cNvSpPr/>
          <p:nvPr/>
        </p:nvSpPr>
        <p:spPr>
          <a:xfrm>
            <a:off x="8469732" y="4651418"/>
            <a:ext cx="1514279" cy="42396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Line n = 2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25" name="Rectangle: Rounded Corners 101">
            <a:extLst>
              <a:ext uri="{FF2B5EF4-FFF2-40B4-BE49-F238E27FC236}">
                <a16:creationId xmlns:a16="http://schemas.microsoft.com/office/drawing/2014/main" id="{77C25BB2-D5AC-AB7D-3724-D2EF4CAE3279}"/>
              </a:ext>
            </a:extLst>
          </p:cNvPr>
          <p:cNvSpPr/>
          <p:nvPr/>
        </p:nvSpPr>
        <p:spPr>
          <a:xfrm>
            <a:off x="5393096" y="4650797"/>
            <a:ext cx="1514279" cy="42396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Line n = 1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479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3131ACD-F4B9-4102-8081-E915C90B4DAB}"/>
              </a:ext>
            </a:extLst>
          </p:cNvPr>
          <p:cNvSpPr/>
          <p:nvPr/>
        </p:nvSpPr>
        <p:spPr>
          <a:xfrm>
            <a:off x="10001468" y="519044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C8DCEF7-DD53-4CA2-9120-E9459112CA9B}"/>
              </a:ext>
            </a:extLst>
          </p:cNvPr>
          <p:cNvSpPr/>
          <p:nvPr/>
        </p:nvSpPr>
        <p:spPr>
          <a:xfrm>
            <a:off x="8944476" y="5483148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0759AC1D-5509-41E5-B974-06636448236C}"/>
              </a:ext>
            </a:extLst>
          </p:cNvPr>
          <p:cNvSpPr/>
          <p:nvPr/>
        </p:nvSpPr>
        <p:spPr>
          <a:xfrm>
            <a:off x="10392825" y="5240132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A093032-6823-4813-BEEB-653826FF4ACB}"/>
              </a:ext>
            </a:extLst>
          </p:cNvPr>
          <p:cNvSpPr/>
          <p:nvPr/>
        </p:nvSpPr>
        <p:spPr>
          <a:xfrm>
            <a:off x="8643856" y="555433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762F2B46-A77D-4394-A566-B150AA355BD4}"/>
              </a:ext>
            </a:extLst>
          </p:cNvPr>
          <p:cNvSpPr/>
          <p:nvPr/>
        </p:nvSpPr>
        <p:spPr>
          <a:xfrm>
            <a:off x="8645966" y="5875319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53BF0293-9D60-4709-9694-C6FD6E5581EA}"/>
              </a:ext>
            </a:extLst>
          </p:cNvPr>
          <p:cNvSpPr/>
          <p:nvPr/>
        </p:nvSpPr>
        <p:spPr>
          <a:xfrm>
            <a:off x="9222184" y="592937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F04AEB5D-BB1E-45AD-98E8-DF24BAA4BC6D}"/>
              </a:ext>
            </a:extLst>
          </p:cNvPr>
          <p:cNvSpPr/>
          <p:nvPr/>
        </p:nvSpPr>
        <p:spPr>
          <a:xfrm>
            <a:off x="9060458" y="625595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2A6C1FE6-EFB9-4666-87E6-14F352401384}"/>
              </a:ext>
            </a:extLst>
          </p:cNvPr>
          <p:cNvSpPr/>
          <p:nvPr/>
        </p:nvSpPr>
        <p:spPr>
          <a:xfrm>
            <a:off x="8196404" y="5452040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067C712D-E6C0-4D89-A00F-EB97F54AFFDB}"/>
              </a:ext>
            </a:extLst>
          </p:cNvPr>
          <p:cNvSpPr/>
          <p:nvPr/>
        </p:nvSpPr>
        <p:spPr>
          <a:xfrm>
            <a:off x="9407724" y="561320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FE438E5-3A9B-438F-B5A5-91BD847BBF95}"/>
              </a:ext>
            </a:extLst>
          </p:cNvPr>
          <p:cNvSpPr/>
          <p:nvPr/>
        </p:nvSpPr>
        <p:spPr>
          <a:xfrm>
            <a:off x="9739390" y="6693325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558830B-19D4-4F0D-B074-C2F4D20CB1F9}"/>
              </a:ext>
            </a:extLst>
          </p:cNvPr>
          <p:cNvSpPr/>
          <p:nvPr/>
        </p:nvSpPr>
        <p:spPr>
          <a:xfrm>
            <a:off x="8482846" y="6271980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44B949E7-F62E-4E98-9691-8F5F23F0A9C3}"/>
              </a:ext>
            </a:extLst>
          </p:cNvPr>
          <p:cNvSpPr/>
          <p:nvPr/>
        </p:nvSpPr>
        <p:spPr>
          <a:xfrm>
            <a:off x="9568692" y="628024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AE2DE27-09BB-4616-9405-A4B955A63464}"/>
              </a:ext>
            </a:extLst>
          </p:cNvPr>
          <p:cNvSpPr/>
          <p:nvPr/>
        </p:nvSpPr>
        <p:spPr>
          <a:xfrm>
            <a:off x="8079603" y="5998363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884C336C-5ED2-4D13-9FFE-7F3438FEE2D0}"/>
              </a:ext>
            </a:extLst>
          </p:cNvPr>
          <p:cNvSpPr/>
          <p:nvPr/>
        </p:nvSpPr>
        <p:spPr>
          <a:xfrm>
            <a:off x="10285197" y="5645660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1C14EC1A-7498-4AC3-A9E4-D642B7DEAC46}"/>
              </a:ext>
            </a:extLst>
          </p:cNvPr>
          <p:cNvSpPr/>
          <p:nvPr/>
        </p:nvSpPr>
        <p:spPr>
          <a:xfrm>
            <a:off x="10521610" y="5965196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A7C9204C-BB3C-4105-BAA5-7F4819F62FA5}"/>
              </a:ext>
            </a:extLst>
          </p:cNvPr>
          <p:cNvSpPr/>
          <p:nvPr/>
        </p:nvSpPr>
        <p:spPr>
          <a:xfrm>
            <a:off x="10446165" y="6312698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20996631-CFD1-4030-8442-98A03BB3CC85}"/>
              </a:ext>
            </a:extLst>
          </p:cNvPr>
          <p:cNvSpPr/>
          <p:nvPr/>
        </p:nvSpPr>
        <p:spPr>
          <a:xfrm>
            <a:off x="10875764" y="5644987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2E11760C-B519-4C03-8DCD-EC58773625BF}"/>
              </a:ext>
            </a:extLst>
          </p:cNvPr>
          <p:cNvSpPr/>
          <p:nvPr/>
        </p:nvSpPr>
        <p:spPr>
          <a:xfrm>
            <a:off x="9752757" y="6022143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A85E5F8-A949-42F7-A6AA-464191F1A264}"/>
              </a:ext>
            </a:extLst>
          </p:cNvPr>
          <p:cNvSpPr/>
          <p:nvPr/>
        </p:nvSpPr>
        <p:spPr>
          <a:xfrm>
            <a:off x="9938014" y="575601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1197AA1-ADED-4B78-8762-3BCE945B10D6}"/>
              </a:ext>
            </a:extLst>
          </p:cNvPr>
          <p:cNvSpPr/>
          <p:nvPr/>
        </p:nvSpPr>
        <p:spPr>
          <a:xfrm>
            <a:off x="10684866" y="4958734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BBE623FC-882E-414B-8735-595CA654A77F}"/>
              </a:ext>
            </a:extLst>
          </p:cNvPr>
          <p:cNvSpPr/>
          <p:nvPr/>
        </p:nvSpPr>
        <p:spPr>
          <a:xfrm>
            <a:off x="10848455" y="6038406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D058F211-145D-4689-ACDC-029173FF75C0}"/>
              </a:ext>
            </a:extLst>
          </p:cNvPr>
          <p:cNvSpPr/>
          <p:nvPr/>
        </p:nvSpPr>
        <p:spPr>
          <a:xfrm>
            <a:off x="10197170" y="6094198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6F2DE3B-AC36-450E-B35A-6B8E564C4225}"/>
              </a:ext>
            </a:extLst>
          </p:cNvPr>
          <p:cNvSpPr/>
          <p:nvPr/>
        </p:nvSpPr>
        <p:spPr>
          <a:xfrm>
            <a:off x="10035444" y="6420780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282B3E4-2515-470A-83C6-A936522D16F6}"/>
              </a:ext>
            </a:extLst>
          </p:cNvPr>
          <p:cNvSpPr txBox="1"/>
          <p:nvPr/>
        </p:nvSpPr>
        <p:spPr>
          <a:xfrm>
            <a:off x="2303696" y="696944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rgbClr val="9B6B4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EX2</a:t>
            </a:r>
            <a:endParaRPr lang="id-ID" sz="5400" dirty="0">
              <a:ln w="28575">
                <a:noFill/>
              </a:ln>
              <a:solidFill>
                <a:srgbClr val="9B6B4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5E09FE-743B-478C-8744-3DED04874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47"/>
          <a:stretch/>
        </p:blipFill>
        <p:spPr>
          <a:xfrm>
            <a:off x="7861955" y="13225"/>
            <a:ext cx="2576765" cy="1470112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E4EA4A7D-CBC3-449E-9DF0-036314F5F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47"/>
          <a:stretch/>
        </p:blipFill>
        <p:spPr>
          <a:xfrm>
            <a:off x="2005123" y="20743"/>
            <a:ext cx="2576765" cy="1470112"/>
          </a:xfrm>
          <a:prstGeom prst="rect">
            <a:avLst/>
          </a:prstGeom>
        </p:spPr>
      </p:pic>
      <p:sp>
        <p:nvSpPr>
          <p:cNvPr id="2" name="เฟรม 1">
            <a:extLst>
              <a:ext uri="{FF2B5EF4-FFF2-40B4-BE49-F238E27FC236}">
                <a16:creationId xmlns:a16="http://schemas.microsoft.com/office/drawing/2014/main" id="{727110D5-CA87-BD26-8707-DA4407A5DBF4}"/>
              </a:ext>
            </a:extLst>
          </p:cNvPr>
          <p:cNvSpPr/>
          <p:nvPr/>
        </p:nvSpPr>
        <p:spPr>
          <a:xfrm>
            <a:off x="2757321" y="1946494"/>
            <a:ext cx="2868630" cy="2716239"/>
          </a:xfrm>
          <a:prstGeom prst="frame">
            <a:avLst>
              <a:gd name="adj1" fmla="val 1985"/>
            </a:avLst>
          </a:prstGeom>
          <a:solidFill>
            <a:srgbClr val="D8AC87"/>
          </a:solidFill>
          <a:ln>
            <a:solidFill>
              <a:srgbClr val="E8C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5" name="เฟรม 4">
            <a:extLst>
              <a:ext uri="{FF2B5EF4-FFF2-40B4-BE49-F238E27FC236}">
                <a16:creationId xmlns:a16="http://schemas.microsoft.com/office/drawing/2014/main" id="{07932090-2264-C832-0AAC-C2A09139B8F9}"/>
              </a:ext>
            </a:extLst>
          </p:cNvPr>
          <p:cNvSpPr/>
          <p:nvPr/>
        </p:nvSpPr>
        <p:spPr>
          <a:xfrm>
            <a:off x="6689461" y="1969303"/>
            <a:ext cx="2868630" cy="2716239"/>
          </a:xfrm>
          <a:prstGeom prst="frame">
            <a:avLst>
              <a:gd name="adj1" fmla="val 1985"/>
            </a:avLst>
          </a:prstGeom>
          <a:solidFill>
            <a:srgbClr val="D8AC87"/>
          </a:solidFill>
          <a:ln>
            <a:solidFill>
              <a:srgbClr val="E8C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7" name="แผนผังลําดับงาน: กระบวนการ 6">
            <a:extLst>
              <a:ext uri="{FF2B5EF4-FFF2-40B4-BE49-F238E27FC236}">
                <a16:creationId xmlns:a16="http://schemas.microsoft.com/office/drawing/2014/main" id="{AA0572B6-0909-7CF0-FC4F-140A0FFDD8AA}"/>
              </a:ext>
            </a:extLst>
          </p:cNvPr>
          <p:cNvSpPr/>
          <p:nvPr/>
        </p:nvSpPr>
        <p:spPr>
          <a:xfrm rot="1954350">
            <a:off x="3505630" y="1773976"/>
            <a:ext cx="45719" cy="2759093"/>
          </a:xfrm>
          <a:prstGeom prst="flowChartProcess">
            <a:avLst/>
          </a:prstGeom>
          <a:solidFill>
            <a:srgbClr val="9B6B43"/>
          </a:solidFill>
          <a:ln>
            <a:solidFill>
              <a:srgbClr val="9B6B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E693E5FE-2801-0927-8891-D9CEE1D9C4FF}"/>
              </a:ext>
            </a:extLst>
          </p:cNvPr>
          <p:cNvSpPr txBox="1"/>
          <p:nvPr/>
        </p:nvSpPr>
        <p:spPr>
          <a:xfrm>
            <a:off x="3603689" y="1932880"/>
            <a:ext cx="872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uthiara -Demo Version-" panose="02000500000000000000" pitchFamily="2" charset="0"/>
              </a:rPr>
              <a:t>2</a:t>
            </a:r>
            <a:endParaRPr lang="th-TH" sz="4000" dirty="0">
              <a:latin typeface="Muthiara -Demo Version-" panose="02000500000000000000" pitchFamily="2" charset="0"/>
            </a:endParaRPr>
          </a:p>
        </p:txBody>
      </p:sp>
      <p:sp>
        <p:nvSpPr>
          <p:cNvPr id="10" name="แผนผังลําดับงาน: กระบวนการ 9">
            <a:extLst>
              <a:ext uri="{FF2B5EF4-FFF2-40B4-BE49-F238E27FC236}">
                <a16:creationId xmlns:a16="http://schemas.microsoft.com/office/drawing/2014/main" id="{4BFD815F-1E80-3BB3-A814-EE2F1C5EAE1C}"/>
              </a:ext>
            </a:extLst>
          </p:cNvPr>
          <p:cNvSpPr/>
          <p:nvPr/>
        </p:nvSpPr>
        <p:spPr>
          <a:xfrm rot="19456702">
            <a:off x="4282136" y="1657279"/>
            <a:ext cx="45719" cy="3265746"/>
          </a:xfrm>
          <a:prstGeom prst="flowChartProcess">
            <a:avLst/>
          </a:prstGeom>
          <a:solidFill>
            <a:srgbClr val="9B6B43"/>
          </a:solidFill>
          <a:ln>
            <a:solidFill>
              <a:srgbClr val="9B6B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แผนผังลําดับงาน: กระบวนการ 10">
            <a:extLst>
              <a:ext uri="{FF2B5EF4-FFF2-40B4-BE49-F238E27FC236}">
                <a16:creationId xmlns:a16="http://schemas.microsoft.com/office/drawing/2014/main" id="{6D2B171D-3012-F916-E65D-53282AE066A9}"/>
              </a:ext>
            </a:extLst>
          </p:cNvPr>
          <p:cNvSpPr/>
          <p:nvPr/>
        </p:nvSpPr>
        <p:spPr>
          <a:xfrm rot="6225991">
            <a:off x="4175133" y="2076570"/>
            <a:ext cx="51727" cy="2905290"/>
          </a:xfrm>
          <a:prstGeom prst="flowChartProcess">
            <a:avLst/>
          </a:prstGeom>
          <a:solidFill>
            <a:srgbClr val="9B6B43"/>
          </a:solidFill>
          <a:ln>
            <a:solidFill>
              <a:srgbClr val="9B6B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6469FABF-21DD-499B-D624-5ECC19980E73}"/>
              </a:ext>
            </a:extLst>
          </p:cNvPr>
          <p:cNvSpPr txBox="1"/>
          <p:nvPr/>
        </p:nvSpPr>
        <p:spPr>
          <a:xfrm>
            <a:off x="2946172" y="2400273"/>
            <a:ext cx="872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uthiara -Demo Version-" panose="02000500000000000000" pitchFamily="2" charset="0"/>
              </a:rPr>
              <a:t>1</a:t>
            </a:r>
            <a:endParaRPr lang="th-TH" sz="4000" dirty="0">
              <a:latin typeface="Muthiara -Demo Version-" panose="02000500000000000000" pitchFamily="2" charset="0"/>
            </a:endParaRP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2ECD7A1F-2772-7821-AA5A-10A9D67B1EBA}"/>
              </a:ext>
            </a:extLst>
          </p:cNvPr>
          <p:cNvSpPr txBox="1"/>
          <p:nvPr/>
        </p:nvSpPr>
        <p:spPr>
          <a:xfrm>
            <a:off x="4975310" y="3826252"/>
            <a:ext cx="872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uthiara -Demo Version-" panose="02000500000000000000" pitchFamily="2" charset="0"/>
              </a:rPr>
              <a:t>7</a:t>
            </a:r>
            <a:endParaRPr lang="th-TH" sz="4000" dirty="0">
              <a:latin typeface="Muthiara -Demo Version-" panose="02000500000000000000" pitchFamily="2" charset="0"/>
            </a:endParaRPr>
          </a:p>
        </p:txBody>
      </p: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C73514C8-76DD-F17B-2B6B-568F4BA57336}"/>
              </a:ext>
            </a:extLst>
          </p:cNvPr>
          <p:cNvSpPr txBox="1"/>
          <p:nvPr/>
        </p:nvSpPr>
        <p:spPr>
          <a:xfrm>
            <a:off x="3574092" y="3857702"/>
            <a:ext cx="872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uthiara -Demo Version-" panose="02000500000000000000" pitchFamily="2" charset="0"/>
              </a:rPr>
              <a:t>6</a:t>
            </a:r>
            <a:endParaRPr lang="th-TH" sz="4000" dirty="0">
              <a:latin typeface="Muthiara -Demo Version-" panose="02000500000000000000" pitchFamily="2" charset="0"/>
            </a:endParaRP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FE0CDAAE-C1AB-DF0C-14D2-E2306581C9DE}"/>
              </a:ext>
            </a:extLst>
          </p:cNvPr>
          <p:cNvSpPr txBox="1"/>
          <p:nvPr/>
        </p:nvSpPr>
        <p:spPr>
          <a:xfrm>
            <a:off x="2727817" y="3303997"/>
            <a:ext cx="872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uthiara -Demo Version-" panose="02000500000000000000" pitchFamily="2" charset="0"/>
              </a:rPr>
              <a:t>5</a:t>
            </a:r>
            <a:endParaRPr lang="th-TH" sz="4000" dirty="0">
              <a:latin typeface="Muthiara -Demo Version-" panose="02000500000000000000" pitchFamily="2" charset="0"/>
            </a:endParaRPr>
          </a:p>
        </p:txBody>
      </p: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451E237D-1A67-BDF9-A76E-32B8D14F4B60}"/>
              </a:ext>
            </a:extLst>
          </p:cNvPr>
          <p:cNvSpPr txBox="1"/>
          <p:nvPr/>
        </p:nvSpPr>
        <p:spPr>
          <a:xfrm>
            <a:off x="3631810" y="2846785"/>
            <a:ext cx="872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uthiara -Demo Version-" panose="02000500000000000000" pitchFamily="2" charset="0"/>
              </a:rPr>
              <a:t>4</a:t>
            </a:r>
            <a:endParaRPr lang="th-TH" sz="4000" dirty="0">
              <a:latin typeface="Muthiara -Demo Version-" panose="02000500000000000000" pitchFamily="2" charset="0"/>
            </a:endParaRPr>
          </a:p>
        </p:txBody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62B8B912-1817-B7F3-5CAB-E65F54DAE365}"/>
              </a:ext>
            </a:extLst>
          </p:cNvPr>
          <p:cNvSpPr txBox="1"/>
          <p:nvPr/>
        </p:nvSpPr>
        <p:spPr>
          <a:xfrm>
            <a:off x="4621858" y="2552141"/>
            <a:ext cx="872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uthiara -Demo Version-" panose="02000500000000000000" pitchFamily="2" charset="0"/>
              </a:rPr>
              <a:t>3</a:t>
            </a:r>
            <a:endParaRPr lang="th-TH" sz="4000" dirty="0">
              <a:latin typeface="Muthiara -Demo Version-" panose="02000500000000000000" pitchFamily="2" charset="0"/>
            </a:endParaRPr>
          </a:p>
        </p:txBody>
      </p:sp>
      <p:sp>
        <p:nvSpPr>
          <p:cNvPr id="18" name="แผนผังลําดับงาน: กระบวนการ 17">
            <a:extLst>
              <a:ext uri="{FF2B5EF4-FFF2-40B4-BE49-F238E27FC236}">
                <a16:creationId xmlns:a16="http://schemas.microsoft.com/office/drawing/2014/main" id="{9CE699A1-360F-E7E4-230C-6AAB263F40AF}"/>
              </a:ext>
            </a:extLst>
          </p:cNvPr>
          <p:cNvSpPr/>
          <p:nvPr/>
        </p:nvSpPr>
        <p:spPr>
          <a:xfrm>
            <a:off x="7234270" y="1993729"/>
            <a:ext cx="50031" cy="2653652"/>
          </a:xfrm>
          <a:prstGeom prst="flowChartProcess">
            <a:avLst/>
          </a:prstGeom>
          <a:solidFill>
            <a:srgbClr val="9B6B43"/>
          </a:solidFill>
          <a:ln>
            <a:solidFill>
              <a:srgbClr val="9B6B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แผนผังลําดับงาน: กระบวนการ 18">
            <a:extLst>
              <a:ext uri="{FF2B5EF4-FFF2-40B4-BE49-F238E27FC236}">
                <a16:creationId xmlns:a16="http://schemas.microsoft.com/office/drawing/2014/main" id="{3028FB9E-7BCF-287D-E680-6D6657263F7C}"/>
              </a:ext>
            </a:extLst>
          </p:cNvPr>
          <p:cNvSpPr/>
          <p:nvPr/>
        </p:nvSpPr>
        <p:spPr>
          <a:xfrm rot="5400000">
            <a:off x="8091359" y="2132531"/>
            <a:ext cx="53249" cy="2812088"/>
          </a:xfrm>
          <a:prstGeom prst="flowChartProcess">
            <a:avLst/>
          </a:prstGeom>
          <a:solidFill>
            <a:srgbClr val="9B6B43"/>
          </a:solidFill>
          <a:ln>
            <a:solidFill>
              <a:srgbClr val="9B6B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แผนผังลําดับงาน: กระบวนการ 19">
            <a:extLst>
              <a:ext uri="{FF2B5EF4-FFF2-40B4-BE49-F238E27FC236}">
                <a16:creationId xmlns:a16="http://schemas.microsoft.com/office/drawing/2014/main" id="{B740CE62-782C-847F-1434-BF28AEC28151}"/>
              </a:ext>
            </a:extLst>
          </p:cNvPr>
          <p:cNvSpPr/>
          <p:nvPr/>
        </p:nvSpPr>
        <p:spPr>
          <a:xfrm rot="2975727" flipH="1">
            <a:off x="8091676" y="1508366"/>
            <a:ext cx="45719" cy="3688926"/>
          </a:xfrm>
          <a:prstGeom prst="flowChartProcess">
            <a:avLst/>
          </a:prstGeom>
          <a:solidFill>
            <a:srgbClr val="9B6B43"/>
          </a:solidFill>
          <a:ln>
            <a:solidFill>
              <a:srgbClr val="9B6B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แผนผังลําดับงาน: กระบวนการ 20">
            <a:extLst>
              <a:ext uri="{FF2B5EF4-FFF2-40B4-BE49-F238E27FC236}">
                <a16:creationId xmlns:a16="http://schemas.microsoft.com/office/drawing/2014/main" id="{7B899678-FBF0-C879-824E-365C307A8280}"/>
              </a:ext>
            </a:extLst>
          </p:cNvPr>
          <p:cNvSpPr/>
          <p:nvPr/>
        </p:nvSpPr>
        <p:spPr>
          <a:xfrm rot="18112963" flipH="1">
            <a:off x="8104583" y="1421124"/>
            <a:ext cx="45719" cy="3338669"/>
          </a:xfrm>
          <a:prstGeom prst="flowChartProcess">
            <a:avLst/>
          </a:prstGeom>
          <a:solidFill>
            <a:srgbClr val="9B6B43"/>
          </a:solidFill>
          <a:ln>
            <a:solidFill>
              <a:srgbClr val="9B6B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กล่องข้อความ 21">
            <a:extLst>
              <a:ext uri="{FF2B5EF4-FFF2-40B4-BE49-F238E27FC236}">
                <a16:creationId xmlns:a16="http://schemas.microsoft.com/office/drawing/2014/main" id="{28B166E8-667E-40B6-47E7-4AE57C681172}"/>
              </a:ext>
            </a:extLst>
          </p:cNvPr>
          <p:cNvSpPr txBox="1"/>
          <p:nvPr/>
        </p:nvSpPr>
        <p:spPr>
          <a:xfrm>
            <a:off x="6748899" y="3619136"/>
            <a:ext cx="8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uthiara -Demo Version-" panose="02000500000000000000" pitchFamily="2" charset="0"/>
              </a:rPr>
              <a:t>7</a:t>
            </a:r>
            <a:endParaRPr lang="th-TH" sz="3600" dirty="0">
              <a:latin typeface="Muthiara -Demo Version-" panose="02000500000000000000" pitchFamily="2" charset="0"/>
            </a:endParaRPr>
          </a:p>
        </p:txBody>
      </p:sp>
      <p:sp>
        <p:nvSpPr>
          <p:cNvPr id="45" name="กล่องข้อความ 44">
            <a:extLst>
              <a:ext uri="{FF2B5EF4-FFF2-40B4-BE49-F238E27FC236}">
                <a16:creationId xmlns:a16="http://schemas.microsoft.com/office/drawing/2014/main" id="{EFE592EE-6759-29DD-4742-EE3A3EE5FC6C}"/>
              </a:ext>
            </a:extLst>
          </p:cNvPr>
          <p:cNvSpPr txBox="1"/>
          <p:nvPr/>
        </p:nvSpPr>
        <p:spPr>
          <a:xfrm>
            <a:off x="6840470" y="1962811"/>
            <a:ext cx="8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uthiara -Demo Version-" panose="02000500000000000000" pitchFamily="2" charset="0"/>
              </a:rPr>
              <a:t>1</a:t>
            </a:r>
            <a:endParaRPr lang="th-TH" sz="3600" dirty="0">
              <a:latin typeface="Muthiara -Demo Version-" panose="02000500000000000000" pitchFamily="2" charset="0"/>
            </a:endParaRPr>
          </a:p>
        </p:txBody>
      </p:sp>
      <p:sp>
        <p:nvSpPr>
          <p:cNvPr id="74" name="กล่องข้อความ 73">
            <a:extLst>
              <a:ext uri="{FF2B5EF4-FFF2-40B4-BE49-F238E27FC236}">
                <a16:creationId xmlns:a16="http://schemas.microsoft.com/office/drawing/2014/main" id="{BE275DCE-B0DA-DE51-B51B-823BE501B5B3}"/>
              </a:ext>
            </a:extLst>
          </p:cNvPr>
          <p:cNvSpPr txBox="1"/>
          <p:nvPr/>
        </p:nvSpPr>
        <p:spPr>
          <a:xfrm>
            <a:off x="6821876" y="4326031"/>
            <a:ext cx="872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uthiara -Demo Version-" panose="02000500000000000000" pitchFamily="2" charset="0"/>
              </a:rPr>
              <a:t>10</a:t>
            </a:r>
            <a:endParaRPr lang="th-TH" sz="2000" dirty="0">
              <a:latin typeface="Muthiara -Demo Version-" panose="02000500000000000000" pitchFamily="2" charset="0"/>
            </a:endParaRPr>
          </a:p>
        </p:txBody>
      </p:sp>
      <p:sp>
        <p:nvSpPr>
          <p:cNvPr id="75" name="กล่องข้อความ 74">
            <a:extLst>
              <a:ext uri="{FF2B5EF4-FFF2-40B4-BE49-F238E27FC236}">
                <a16:creationId xmlns:a16="http://schemas.microsoft.com/office/drawing/2014/main" id="{78927B19-55F8-BAF1-A0E3-9A222C010698}"/>
              </a:ext>
            </a:extLst>
          </p:cNvPr>
          <p:cNvSpPr txBox="1"/>
          <p:nvPr/>
        </p:nvSpPr>
        <p:spPr>
          <a:xfrm>
            <a:off x="7969004" y="3899187"/>
            <a:ext cx="8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uthiara -Demo Version-" panose="02000500000000000000" pitchFamily="2" charset="0"/>
              </a:rPr>
              <a:t>11</a:t>
            </a:r>
            <a:endParaRPr lang="th-TH" sz="3600" dirty="0">
              <a:latin typeface="Muthiara -Demo Version-" panose="02000500000000000000" pitchFamily="2" charset="0"/>
            </a:endParaRPr>
          </a:p>
        </p:txBody>
      </p:sp>
      <p:sp>
        <p:nvSpPr>
          <p:cNvPr id="91" name="กล่องข้อความ 90">
            <a:extLst>
              <a:ext uri="{FF2B5EF4-FFF2-40B4-BE49-F238E27FC236}">
                <a16:creationId xmlns:a16="http://schemas.microsoft.com/office/drawing/2014/main" id="{715B41B3-D87A-5A6D-6355-D5DE94ABC64B}"/>
              </a:ext>
            </a:extLst>
          </p:cNvPr>
          <p:cNvSpPr txBox="1"/>
          <p:nvPr/>
        </p:nvSpPr>
        <p:spPr>
          <a:xfrm>
            <a:off x="9203890" y="3561880"/>
            <a:ext cx="872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uthiara -Demo Version-" panose="02000500000000000000" pitchFamily="2" charset="0"/>
              </a:rPr>
              <a:t>9</a:t>
            </a:r>
            <a:endParaRPr lang="th-TH" dirty="0">
              <a:latin typeface="Muthiara -Demo Version-" panose="02000500000000000000" pitchFamily="2" charset="0"/>
            </a:endParaRPr>
          </a:p>
        </p:txBody>
      </p:sp>
      <p:sp>
        <p:nvSpPr>
          <p:cNvPr id="92" name="กล่องข้อความ 91">
            <a:extLst>
              <a:ext uri="{FF2B5EF4-FFF2-40B4-BE49-F238E27FC236}">
                <a16:creationId xmlns:a16="http://schemas.microsoft.com/office/drawing/2014/main" id="{D21F3B81-9A24-F24A-9B25-D9FED66BD507}"/>
              </a:ext>
            </a:extLst>
          </p:cNvPr>
          <p:cNvSpPr txBox="1"/>
          <p:nvPr/>
        </p:nvSpPr>
        <p:spPr>
          <a:xfrm>
            <a:off x="7241574" y="3571766"/>
            <a:ext cx="872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uthiara -Demo Version-" panose="02000500000000000000" pitchFamily="2" charset="0"/>
              </a:rPr>
              <a:t>8</a:t>
            </a:r>
            <a:endParaRPr lang="th-TH" sz="2000" dirty="0">
              <a:latin typeface="Muthiara -Demo Version-" panose="02000500000000000000" pitchFamily="2" charset="0"/>
            </a:endParaRPr>
          </a:p>
        </p:txBody>
      </p:sp>
      <p:sp>
        <p:nvSpPr>
          <p:cNvPr id="94" name="กล่องข้อความ 93">
            <a:extLst>
              <a:ext uri="{FF2B5EF4-FFF2-40B4-BE49-F238E27FC236}">
                <a16:creationId xmlns:a16="http://schemas.microsoft.com/office/drawing/2014/main" id="{CBA44878-0718-60EF-7347-88C63EC19664}"/>
              </a:ext>
            </a:extLst>
          </p:cNvPr>
          <p:cNvSpPr txBox="1"/>
          <p:nvPr/>
        </p:nvSpPr>
        <p:spPr>
          <a:xfrm>
            <a:off x="6736692" y="2798240"/>
            <a:ext cx="8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uthiara -Demo Version-" panose="02000500000000000000" pitchFamily="2" charset="0"/>
              </a:rPr>
              <a:t>6</a:t>
            </a:r>
            <a:endParaRPr lang="th-TH" sz="3600" dirty="0">
              <a:latin typeface="Muthiara -Demo Version-" panose="02000500000000000000" pitchFamily="2" charset="0"/>
            </a:endParaRPr>
          </a:p>
        </p:txBody>
      </p:sp>
      <p:sp>
        <p:nvSpPr>
          <p:cNvPr id="95" name="กล่องข้อความ 94">
            <a:extLst>
              <a:ext uri="{FF2B5EF4-FFF2-40B4-BE49-F238E27FC236}">
                <a16:creationId xmlns:a16="http://schemas.microsoft.com/office/drawing/2014/main" id="{3A7ADCE5-CA0E-2B9B-32CC-8F5AB54A17B7}"/>
              </a:ext>
            </a:extLst>
          </p:cNvPr>
          <p:cNvSpPr txBox="1"/>
          <p:nvPr/>
        </p:nvSpPr>
        <p:spPr>
          <a:xfrm>
            <a:off x="8128827" y="3217194"/>
            <a:ext cx="872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uthiara -Demo Version-" panose="02000500000000000000" pitchFamily="2" charset="0"/>
              </a:rPr>
              <a:t>5</a:t>
            </a:r>
            <a:endParaRPr lang="th-TH" sz="2000" dirty="0">
              <a:latin typeface="Muthiara -Demo Version-" panose="02000500000000000000" pitchFamily="2" charset="0"/>
            </a:endParaRPr>
          </a:p>
        </p:txBody>
      </p:sp>
      <p:sp>
        <p:nvSpPr>
          <p:cNvPr id="96" name="กล่องข้อความ 95">
            <a:extLst>
              <a:ext uri="{FF2B5EF4-FFF2-40B4-BE49-F238E27FC236}">
                <a16:creationId xmlns:a16="http://schemas.microsoft.com/office/drawing/2014/main" id="{F5FA563D-C48E-5992-C0CB-C13F1C618B46}"/>
              </a:ext>
            </a:extLst>
          </p:cNvPr>
          <p:cNvSpPr txBox="1"/>
          <p:nvPr/>
        </p:nvSpPr>
        <p:spPr>
          <a:xfrm>
            <a:off x="7470057" y="2875687"/>
            <a:ext cx="8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uthiara -Demo Version-" panose="02000500000000000000" pitchFamily="2" charset="0"/>
              </a:rPr>
              <a:t>4</a:t>
            </a:r>
            <a:endParaRPr lang="th-TH" sz="3600" dirty="0">
              <a:latin typeface="Muthiara -Demo Version-" panose="02000500000000000000" pitchFamily="2" charset="0"/>
            </a:endParaRPr>
          </a:p>
        </p:txBody>
      </p:sp>
      <p:sp>
        <p:nvSpPr>
          <p:cNvPr id="97" name="กล่องข้อความ 96">
            <a:extLst>
              <a:ext uri="{FF2B5EF4-FFF2-40B4-BE49-F238E27FC236}">
                <a16:creationId xmlns:a16="http://schemas.microsoft.com/office/drawing/2014/main" id="{A19B5FCB-60C5-F198-DF6E-F15315AD150E}"/>
              </a:ext>
            </a:extLst>
          </p:cNvPr>
          <p:cNvSpPr txBox="1"/>
          <p:nvPr/>
        </p:nvSpPr>
        <p:spPr>
          <a:xfrm>
            <a:off x="8891526" y="2847658"/>
            <a:ext cx="8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uthiara -Demo Version-" panose="02000500000000000000" pitchFamily="2" charset="0"/>
              </a:rPr>
              <a:t>3</a:t>
            </a:r>
            <a:endParaRPr lang="th-TH" sz="3600" dirty="0">
              <a:latin typeface="Muthiara -Demo Version-" panose="02000500000000000000" pitchFamily="2" charset="0"/>
            </a:endParaRPr>
          </a:p>
        </p:txBody>
      </p:sp>
      <p:sp>
        <p:nvSpPr>
          <p:cNvPr id="101" name="กล่องข้อความ 100">
            <a:extLst>
              <a:ext uri="{FF2B5EF4-FFF2-40B4-BE49-F238E27FC236}">
                <a16:creationId xmlns:a16="http://schemas.microsoft.com/office/drawing/2014/main" id="{215B2CB6-A294-2604-3606-74B5F61CEE6D}"/>
              </a:ext>
            </a:extLst>
          </p:cNvPr>
          <p:cNvSpPr txBox="1"/>
          <p:nvPr/>
        </p:nvSpPr>
        <p:spPr>
          <a:xfrm>
            <a:off x="8030787" y="2164150"/>
            <a:ext cx="8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uthiara -Demo Version-" panose="02000500000000000000" pitchFamily="2" charset="0"/>
              </a:rPr>
              <a:t>2</a:t>
            </a:r>
            <a:endParaRPr lang="th-TH" sz="3600" dirty="0">
              <a:latin typeface="Muthiara -Demo Version-" panose="02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: Rounded Corners 97">
                <a:extLst>
                  <a:ext uri="{FF2B5EF4-FFF2-40B4-BE49-F238E27FC236}">
                    <a16:creationId xmlns:a16="http://schemas.microsoft.com/office/drawing/2014/main" id="{E3E25DC6-43AA-9A0D-A18F-BA55837C63E3}"/>
                  </a:ext>
                </a:extLst>
              </p:cNvPr>
              <p:cNvSpPr/>
              <p:nvPr/>
            </p:nvSpPr>
            <p:spPr>
              <a:xfrm>
                <a:off x="3459788" y="5999987"/>
                <a:ext cx="1429728" cy="455554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4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=7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rPr>
                  <a:t> </a:t>
                </a:r>
                <a:endParaRPr lang="id-ID" sz="28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137" name="Rectangle: Rounded Corners 97">
                <a:extLst>
                  <a:ext uri="{FF2B5EF4-FFF2-40B4-BE49-F238E27FC236}">
                    <a16:creationId xmlns:a16="http://schemas.microsoft.com/office/drawing/2014/main" id="{E3E25DC6-43AA-9A0D-A18F-BA55837C6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788" y="5999987"/>
                <a:ext cx="1429728" cy="455554"/>
              </a:xfrm>
              <a:prstGeom prst="roundRect">
                <a:avLst>
                  <a:gd name="adj" fmla="val 50000"/>
                </a:avLst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: Rounded Corners 97">
                <a:extLst>
                  <a:ext uri="{FF2B5EF4-FFF2-40B4-BE49-F238E27FC236}">
                    <a16:creationId xmlns:a16="http://schemas.microsoft.com/office/drawing/2014/main" id="{6657077E-F01C-E4AB-3B28-512F01A53F08}"/>
                  </a:ext>
                </a:extLst>
              </p:cNvPr>
              <p:cNvSpPr/>
              <p:nvPr/>
            </p:nvSpPr>
            <p:spPr>
              <a:xfrm>
                <a:off x="2629826" y="5458446"/>
                <a:ext cx="3210201" cy="455554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4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=1+1+2+3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rPr>
                  <a:t> </a:t>
                </a:r>
                <a:endParaRPr lang="id-ID" sz="28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138" name="Rectangle: Rounded Corners 97">
                <a:extLst>
                  <a:ext uri="{FF2B5EF4-FFF2-40B4-BE49-F238E27FC236}">
                    <a16:creationId xmlns:a16="http://schemas.microsoft.com/office/drawing/2014/main" id="{6657077E-F01C-E4AB-3B28-512F01A53F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826" y="5458446"/>
                <a:ext cx="3210201" cy="455554"/>
              </a:xfrm>
              <a:prstGeom prst="roundRect">
                <a:avLst>
                  <a:gd name="adj" fmla="val 50000"/>
                </a:avLst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: Rounded Corners 97">
                <a:extLst>
                  <a:ext uri="{FF2B5EF4-FFF2-40B4-BE49-F238E27FC236}">
                    <a16:creationId xmlns:a16="http://schemas.microsoft.com/office/drawing/2014/main" id="{BD3ACC0B-0745-DE2E-A9E4-689CD64208AE}"/>
                  </a:ext>
                </a:extLst>
              </p:cNvPr>
              <p:cNvSpPr/>
              <p:nvPr/>
            </p:nvSpPr>
            <p:spPr>
              <a:xfrm>
                <a:off x="7347177" y="5982686"/>
                <a:ext cx="1640487" cy="455554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5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=11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rPr>
                  <a:t> </a:t>
                </a:r>
                <a:endParaRPr lang="id-ID" sz="28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139" name="Rectangle: Rounded Corners 97">
                <a:extLst>
                  <a:ext uri="{FF2B5EF4-FFF2-40B4-BE49-F238E27FC236}">
                    <a16:creationId xmlns:a16="http://schemas.microsoft.com/office/drawing/2014/main" id="{BD3ACC0B-0745-DE2E-A9E4-689CD64208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7177" y="5982686"/>
                <a:ext cx="1640487" cy="455554"/>
              </a:xfrm>
              <a:prstGeom prst="roundRect">
                <a:avLst>
                  <a:gd name="adj" fmla="val 50000"/>
                </a:avLst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: Rounded Corners 97">
                <a:extLst>
                  <a:ext uri="{FF2B5EF4-FFF2-40B4-BE49-F238E27FC236}">
                    <a16:creationId xmlns:a16="http://schemas.microsoft.com/office/drawing/2014/main" id="{45A6D392-55A1-73C7-C63F-14AE3D45D6B3}"/>
                  </a:ext>
                </a:extLst>
              </p:cNvPr>
              <p:cNvSpPr/>
              <p:nvPr/>
            </p:nvSpPr>
            <p:spPr>
              <a:xfrm>
                <a:off x="6283307" y="5439921"/>
                <a:ext cx="3846293" cy="455554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5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=1+1+2+3+4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rPr>
                  <a:t> </a:t>
                </a:r>
                <a:endParaRPr lang="id-ID" sz="28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140" name="Rectangle: Rounded Corners 97">
                <a:extLst>
                  <a:ext uri="{FF2B5EF4-FFF2-40B4-BE49-F238E27FC236}">
                    <a16:creationId xmlns:a16="http://schemas.microsoft.com/office/drawing/2014/main" id="{45A6D392-55A1-73C7-C63F-14AE3D45D6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3307" y="5439921"/>
                <a:ext cx="3846293" cy="455554"/>
              </a:xfrm>
              <a:prstGeom prst="roundRect">
                <a:avLst>
                  <a:gd name="adj" fmla="val 50000"/>
                </a:avLst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Rectangle: Rounded Corners 101">
            <a:extLst>
              <a:ext uri="{FF2B5EF4-FFF2-40B4-BE49-F238E27FC236}">
                <a16:creationId xmlns:a16="http://schemas.microsoft.com/office/drawing/2014/main" id="{4D6DCBB9-EBE8-B727-B6B5-51A0DD66A13D}"/>
              </a:ext>
            </a:extLst>
          </p:cNvPr>
          <p:cNvSpPr/>
          <p:nvPr/>
        </p:nvSpPr>
        <p:spPr>
          <a:xfrm>
            <a:off x="3459579" y="4803827"/>
            <a:ext cx="1514279" cy="42396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Line n = 4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142" name="Rectangle: Rounded Corners 101">
            <a:extLst>
              <a:ext uri="{FF2B5EF4-FFF2-40B4-BE49-F238E27FC236}">
                <a16:creationId xmlns:a16="http://schemas.microsoft.com/office/drawing/2014/main" id="{F5702A74-133E-DCAF-135D-F5BAB2B7602F}"/>
              </a:ext>
            </a:extLst>
          </p:cNvPr>
          <p:cNvSpPr/>
          <p:nvPr/>
        </p:nvSpPr>
        <p:spPr>
          <a:xfrm>
            <a:off x="7412896" y="4839383"/>
            <a:ext cx="1514279" cy="42396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Line n = 5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869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237562" y="-2360234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3131ACD-F4B9-4102-8081-E915C90B4DAB}"/>
              </a:ext>
            </a:extLst>
          </p:cNvPr>
          <p:cNvSpPr/>
          <p:nvPr/>
        </p:nvSpPr>
        <p:spPr>
          <a:xfrm>
            <a:off x="10001468" y="519044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C8DCEF7-DD53-4CA2-9120-E9459112CA9B}"/>
              </a:ext>
            </a:extLst>
          </p:cNvPr>
          <p:cNvSpPr/>
          <p:nvPr/>
        </p:nvSpPr>
        <p:spPr>
          <a:xfrm>
            <a:off x="8944476" y="5483148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0759AC1D-5509-41E5-B974-06636448236C}"/>
              </a:ext>
            </a:extLst>
          </p:cNvPr>
          <p:cNvSpPr/>
          <p:nvPr/>
        </p:nvSpPr>
        <p:spPr>
          <a:xfrm>
            <a:off x="10392825" y="5240132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A093032-6823-4813-BEEB-653826FF4ACB}"/>
              </a:ext>
            </a:extLst>
          </p:cNvPr>
          <p:cNvSpPr/>
          <p:nvPr/>
        </p:nvSpPr>
        <p:spPr>
          <a:xfrm>
            <a:off x="8643856" y="555433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762F2B46-A77D-4394-A566-B150AA355BD4}"/>
              </a:ext>
            </a:extLst>
          </p:cNvPr>
          <p:cNvSpPr/>
          <p:nvPr/>
        </p:nvSpPr>
        <p:spPr>
          <a:xfrm>
            <a:off x="8645966" y="5875319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53BF0293-9D60-4709-9694-C6FD6E5581EA}"/>
              </a:ext>
            </a:extLst>
          </p:cNvPr>
          <p:cNvSpPr/>
          <p:nvPr/>
        </p:nvSpPr>
        <p:spPr>
          <a:xfrm>
            <a:off x="9222184" y="592937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F04AEB5D-BB1E-45AD-98E8-DF24BAA4BC6D}"/>
              </a:ext>
            </a:extLst>
          </p:cNvPr>
          <p:cNvSpPr/>
          <p:nvPr/>
        </p:nvSpPr>
        <p:spPr>
          <a:xfrm>
            <a:off x="9060458" y="625595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2A6C1FE6-EFB9-4666-87E6-14F352401384}"/>
              </a:ext>
            </a:extLst>
          </p:cNvPr>
          <p:cNvSpPr/>
          <p:nvPr/>
        </p:nvSpPr>
        <p:spPr>
          <a:xfrm>
            <a:off x="8196404" y="5452040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067C712D-E6C0-4D89-A00F-EB97F54AFFDB}"/>
              </a:ext>
            </a:extLst>
          </p:cNvPr>
          <p:cNvSpPr/>
          <p:nvPr/>
        </p:nvSpPr>
        <p:spPr>
          <a:xfrm>
            <a:off x="9407724" y="561320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FE438E5-3A9B-438F-B5A5-91BD847BBF95}"/>
              </a:ext>
            </a:extLst>
          </p:cNvPr>
          <p:cNvSpPr/>
          <p:nvPr/>
        </p:nvSpPr>
        <p:spPr>
          <a:xfrm>
            <a:off x="9739390" y="6693325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558830B-19D4-4F0D-B074-C2F4D20CB1F9}"/>
              </a:ext>
            </a:extLst>
          </p:cNvPr>
          <p:cNvSpPr/>
          <p:nvPr/>
        </p:nvSpPr>
        <p:spPr>
          <a:xfrm>
            <a:off x="8482846" y="6271980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44B949E7-F62E-4E98-9691-8F5F23F0A9C3}"/>
              </a:ext>
            </a:extLst>
          </p:cNvPr>
          <p:cNvSpPr/>
          <p:nvPr/>
        </p:nvSpPr>
        <p:spPr>
          <a:xfrm>
            <a:off x="9568692" y="628024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AE2DE27-09BB-4616-9405-A4B955A63464}"/>
              </a:ext>
            </a:extLst>
          </p:cNvPr>
          <p:cNvSpPr/>
          <p:nvPr/>
        </p:nvSpPr>
        <p:spPr>
          <a:xfrm>
            <a:off x="8079603" y="5998363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884C336C-5ED2-4D13-9FFE-7F3438FEE2D0}"/>
              </a:ext>
            </a:extLst>
          </p:cNvPr>
          <p:cNvSpPr/>
          <p:nvPr/>
        </p:nvSpPr>
        <p:spPr>
          <a:xfrm>
            <a:off x="10285197" y="5645660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1C14EC1A-7498-4AC3-A9E4-D642B7DEAC46}"/>
              </a:ext>
            </a:extLst>
          </p:cNvPr>
          <p:cNvSpPr/>
          <p:nvPr/>
        </p:nvSpPr>
        <p:spPr>
          <a:xfrm>
            <a:off x="10521610" y="5965196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A7C9204C-BB3C-4105-BAA5-7F4819F62FA5}"/>
              </a:ext>
            </a:extLst>
          </p:cNvPr>
          <p:cNvSpPr/>
          <p:nvPr/>
        </p:nvSpPr>
        <p:spPr>
          <a:xfrm>
            <a:off x="10446165" y="6312698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20996631-CFD1-4030-8442-98A03BB3CC85}"/>
              </a:ext>
            </a:extLst>
          </p:cNvPr>
          <p:cNvSpPr/>
          <p:nvPr/>
        </p:nvSpPr>
        <p:spPr>
          <a:xfrm>
            <a:off x="10875764" y="5644987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2E11760C-B519-4C03-8DCD-EC58773625BF}"/>
              </a:ext>
            </a:extLst>
          </p:cNvPr>
          <p:cNvSpPr/>
          <p:nvPr/>
        </p:nvSpPr>
        <p:spPr>
          <a:xfrm>
            <a:off x="9752757" y="6022143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A85E5F8-A949-42F7-A6AA-464191F1A264}"/>
              </a:ext>
            </a:extLst>
          </p:cNvPr>
          <p:cNvSpPr/>
          <p:nvPr/>
        </p:nvSpPr>
        <p:spPr>
          <a:xfrm>
            <a:off x="9938014" y="575601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1197AA1-ADED-4B78-8762-3BCE945B10D6}"/>
              </a:ext>
            </a:extLst>
          </p:cNvPr>
          <p:cNvSpPr/>
          <p:nvPr/>
        </p:nvSpPr>
        <p:spPr>
          <a:xfrm>
            <a:off x="10684866" y="4958734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BBE623FC-882E-414B-8735-595CA654A77F}"/>
              </a:ext>
            </a:extLst>
          </p:cNvPr>
          <p:cNvSpPr/>
          <p:nvPr/>
        </p:nvSpPr>
        <p:spPr>
          <a:xfrm>
            <a:off x="10848455" y="6038406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D058F211-145D-4689-ACDC-029173FF75C0}"/>
              </a:ext>
            </a:extLst>
          </p:cNvPr>
          <p:cNvSpPr/>
          <p:nvPr/>
        </p:nvSpPr>
        <p:spPr>
          <a:xfrm>
            <a:off x="10197170" y="6094198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6F2DE3B-AC36-450E-B35A-6B8E564C4225}"/>
              </a:ext>
            </a:extLst>
          </p:cNvPr>
          <p:cNvSpPr/>
          <p:nvPr/>
        </p:nvSpPr>
        <p:spPr>
          <a:xfrm>
            <a:off x="10035444" y="6420780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5881F35A-1473-449C-8A2F-CB65D11B2E16}"/>
                  </a:ext>
                </a:extLst>
              </p:cNvPr>
              <p:cNvSpPr/>
              <p:nvPr/>
            </p:nvSpPr>
            <p:spPr>
              <a:xfrm>
                <a:off x="1797334" y="1669599"/>
                <a:ext cx="3534238" cy="605603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𝑎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0</m:t>
                        </m:r>
                      </m:sub>
                    </m:sSub>
                    <m:r>
                      <a:rPr lang="en-US" sz="3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=</m:t>
                    </m:r>
                    <m:r>
                      <a:rPr lang="en-US" sz="3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1</m:t>
                    </m:r>
                    <m:r>
                      <a:rPr lang="en-US" sz="3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+</m:t>
                    </m:r>
                    <m:r>
                      <a:rPr lang="en-US" sz="3600" b="0" i="0" smtClean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  <a:cs typeface="MN Kluai Buatchi" pitchFamily="2" charset="0"/>
                      </a:rPr>
                      <m:t>0</m:t>
                    </m:r>
                    <m:r>
                      <a:rPr lang="en-US" sz="3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=</m:t>
                    </m:r>
                    <m:r>
                      <a:rPr lang="en-US" sz="3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1</m:t>
                    </m:r>
                  </m:oMath>
                </a14:m>
                <a:r>
                  <a:rPr lang="en-US" sz="36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rPr>
                  <a:t> </a:t>
                </a:r>
                <a:endParaRPr lang="id-ID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5881F35A-1473-449C-8A2F-CB65D11B2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334" y="1669599"/>
                <a:ext cx="3534238" cy="605603"/>
              </a:xfrm>
              <a:prstGeom prst="roundRect">
                <a:avLst>
                  <a:gd name="adj" fmla="val 50000"/>
                </a:avLst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862E3959-D6A0-4725-B271-D7FF96E9B8D9}"/>
                  </a:ext>
                </a:extLst>
              </p:cNvPr>
              <p:cNvSpPr/>
              <p:nvPr/>
            </p:nvSpPr>
            <p:spPr>
              <a:xfrm>
                <a:off x="1797334" y="2703698"/>
                <a:ext cx="3560545" cy="605603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0" smtClean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id-ID" sz="3600" dirty="0">
                  <a:solidFill>
                    <a:schemeClr val="tx1"/>
                  </a:solidFill>
                  <a:latin typeface="Bubbly" panose="02000503000000000000" pitchFamily="2" charset="0"/>
                </a:endParaRPr>
              </a:p>
            </p:txBody>
          </p:sp>
        </mc:Choice>
        <mc:Fallback xmlns=""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862E3959-D6A0-4725-B271-D7FF96E9B8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334" y="2703698"/>
                <a:ext cx="3560545" cy="605603"/>
              </a:xfrm>
              <a:prstGeom prst="roundRect">
                <a:avLst>
                  <a:gd name="adj" fmla="val 50000"/>
                </a:avLst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: Rounded Corners 102">
                <a:extLst>
                  <a:ext uri="{FF2B5EF4-FFF2-40B4-BE49-F238E27FC236}">
                    <a16:creationId xmlns:a16="http://schemas.microsoft.com/office/drawing/2014/main" id="{1506E264-A6AF-48BD-9487-3A2A2429F8E7}"/>
                  </a:ext>
                </a:extLst>
              </p:cNvPr>
              <p:cNvSpPr/>
              <p:nvPr/>
            </p:nvSpPr>
            <p:spPr>
              <a:xfrm>
                <a:off x="1797335" y="3737797"/>
                <a:ext cx="3560164" cy="605603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0" smtClean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id-ID" sz="3600" dirty="0">
                  <a:solidFill>
                    <a:schemeClr val="tx1"/>
                  </a:solidFill>
                  <a:latin typeface="Bubbly" panose="02000503000000000000" pitchFamily="2" charset="0"/>
                </a:endParaRPr>
              </a:p>
            </p:txBody>
          </p:sp>
        </mc:Choice>
        <mc:Fallback xmlns="">
          <p:sp>
            <p:nvSpPr>
              <p:cNvPr id="103" name="Rectangle: Rounded Corners 102">
                <a:extLst>
                  <a:ext uri="{FF2B5EF4-FFF2-40B4-BE49-F238E27FC236}">
                    <a16:creationId xmlns:a16="http://schemas.microsoft.com/office/drawing/2014/main" id="{1506E264-A6AF-48BD-9487-3A2A2429F8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335" y="3737797"/>
                <a:ext cx="3560164" cy="605603"/>
              </a:xfrm>
              <a:prstGeom prst="roundRect">
                <a:avLst>
                  <a:gd name="adj" fmla="val 50000"/>
                </a:avLst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: Rounded Corners 104">
                <a:extLst>
                  <a:ext uri="{FF2B5EF4-FFF2-40B4-BE49-F238E27FC236}">
                    <a16:creationId xmlns:a16="http://schemas.microsoft.com/office/drawing/2014/main" id="{DBEF320A-2EB6-48ED-8F26-4B622DAC155A}"/>
                  </a:ext>
                </a:extLst>
              </p:cNvPr>
              <p:cNvSpPr/>
              <p:nvPr/>
            </p:nvSpPr>
            <p:spPr>
              <a:xfrm>
                <a:off x="1797335" y="4771896"/>
                <a:ext cx="3560164" cy="605603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3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3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3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0" dirty="0" smtClean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3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id-ID" sz="3600" dirty="0">
                  <a:solidFill>
                    <a:schemeClr val="tx1"/>
                  </a:solidFill>
                  <a:latin typeface="Bubbly" panose="02000503000000000000" pitchFamily="2" charset="0"/>
                </a:endParaRPr>
              </a:p>
            </p:txBody>
          </p:sp>
        </mc:Choice>
        <mc:Fallback xmlns="">
          <p:sp>
            <p:nvSpPr>
              <p:cNvPr id="105" name="Rectangle: Rounded Corners 104">
                <a:extLst>
                  <a:ext uri="{FF2B5EF4-FFF2-40B4-BE49-F238E27FC236}">
                    <a16:creationId xmlns:a16="http://schemas.microsoft.com/office/drawing/2014/main" id="{DBEF320A-2EB6-48ED-8F26-4B622DAC1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335" y="4771896"/>
                <a:ext cx="3560164" cy="605603"/>
              </a:xfrm>
              <a:prstGeom prst="roundRect">
                <a:avLst>
                  <a:gd name="adj" fmla="val 50000"/>
                </a:avLst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TextBox 106">
            <a:extLst>
              <a:ext uri="{FF2B5EF4-FFF2-40B4-BE49-F238E27FC236}">
                <a16:creationId xmlns:a16="http://schemas.microsoft.com/office/drawing/2014/main" id="{4282B3E4-2515-470A-83C6-A936522D16F6}"/>
              </a:ext>
            </a:extLst>
          </p:cNvPr>
          <p:cNvSpPr txBox="1"/>
          <p:nvPr/>
        </p:nvSpPr>
        <p:spPr>
          <a:xfrm>
            <a:off x="2303696" y="696944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rgbClr val="9B6B4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EX2</a:t>
            </a:r>
            <a:endParaRPr lang="id-ID" sz="5400" dirty="0">
              <a:ln w="28575">
                <a:noFill/>
              </a:ln>
              <a:solidFill>
                <a:srgbClr val="9B6B4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5E09FE-743B-478C-8744-3DED048746E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47"/>
          <a:stretch/>
        </p:blipFill>
        <p:spPr>
          <a:xfrm>
            <a:off x="7861955" y="13225"/>
            <a:ext cx="2576765" cy="1470112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E4EA4A7D-CBC3-449E-9DF0-036314F5F8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47"/>
          <a:stretch/>
        </p:blipFill>
        <p:spPr>
          <a:xfrm>
            <a:off x="2005123" y="20743"/>
            <a:ext cx="2576765" cy="14701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04">
                <a:extLst>
                  <a:ext uri="{FF2B5EF4-FFF2-40B4-BE49-F238E27FC236}">
                    <a16:creationId xmlns:a16="http://schemas.microsoft.com/office/drawing/2014/main" id="{09031C4C-9CAB-157E-CA37-9172BF3822FC}"/>
                  </a:ext>
                </a:extLst>
              </p:cNvPr>
              <p:cNvSpPr/>
              <p:nvPr/>
            </p:nvSpPr>
            <p:spPr>
              <a:xfrm>
                <a:off x="1768742" y="5735604"/>
                <a:ext cx="3574608" cy="605603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3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3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3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0" dirty="0" smtClean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3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id-ID" sz="3600" dirty="0">
                  <a:solidFill>
                    <a:schemeClr val="tx1"/>
                  </a:solidFill>
                  <a:latin typeface="Bubbly" panose="02000503000000000000" pitchFamily="2" charset="0"/>
                </a:endParaRPr>
              </a:p>
            </p:txBody>
          </p:sp>
        </mc:Choice>
        <mc:Fallback xmlns="">
          <p:sp>
            <p:nvSpPr>
              <p:cNvPr id="2" name="Rectangle: Rounded Corners 104">
                <a:extLst>
                  <a:ext uri="{FF2B5EF4-FFF2-40B4-BE49-F238E27FC236}">
                    <a16:creationId xmlns:a16="http://schemas.microsoft.com/office/drawing/2014/main" id="{09031C4C-9CAB-157E-CA37-9172BF3822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742" y="5735604"/>
                <a:ext cx="3574608" cy="605603"/>
              </a:xfrm>
              <a:prstGeom prst="roundRect">
                <a:avLst>
                  <a:gd name="adj" fmla="val 50000"/>
                </a:avLst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97">
                <a:extLst>
                  <a:ext uri="{FF2B5EF4-FFF2-40B4-BE49-F238E27FC236}">
                    <a16:creationId xmlns:a16="http://schemas.microsoft.com/office/drawing/2014/main" id="{D2299431-9E3A-2948-6AFA-EBFFEB0AFB4E}"/>
                  </a:ext>
                </a:extLst>
              </p:cNvPr>
              <p:cNvSpPr/>
              <p:nvPr/>
            </p:nvSpPr>
            <p:spPr>
              <a:xfrm>
                <a:off x="7430341" y="3231773"/>
                <a:ext cx="3494645" cy="605603"/>
              </a:xfrm>
              <a:prstGeom prst="roundRect">
                <a:avLst>
                  <a:gd name="adj" fmla="val 50000"/>
                </a:avLst>
              </a:prstGeom>
              <a:solidFill>
                <a:srgbClr val="F3E3D3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3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MN Kluai Buatchi" pitchFamily="2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MN Kluai Buatchi" pitchFamily="2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MN Kluai Buatchi" pitchFamily="2" charset="0"/>
                            </a:rPr>
                            <m:t>𝑛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MN Kluai Buatchi" pitchFamily="2" charset="0"/>
                        </a:rPr>
                        <m:t>= 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MN Kluai Buatchi" pitchFamily="2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MN Kluai Buatchi" pitchFamily="2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MN Kluai Buatchi" pitchFamily="2" charset="0"/>
                            </a:rPr>
                            <m:t>𝑛</m:t>
                          </m:r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MN Kluai Buatchi" pitchFamily="2" charset="0"/>
                            </a:rPr>
                            <m:t>−</m:t>
                          </m:r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MN Kluai Buatchi" pitchFamily="2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MN Kluai Buatchi" pitchFamily="2" charset="0"/>
                        </a:rPr>
                        <m:t>+</m:t>
                      </m:r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MN Kluai Buatchi" pitchFamily="2" charset="0"/>
                        </a:rPr>
                        <m:t>𝑛</m:t>
                      </m:r>
                    </m:oMath>
                  </m:oMathPara>
                </a14:m>
                <a:endParaRPr lang="id-ID" sz="3600" dirty="0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5" name="Rectangle: Rounded Corners 97">
                <a:extLst>
                  <a:ext uri="{FF2B5EF4-FFF2-40B4-BE49-F238E27FC236}">
                    <a16:creationId xmlns:a16="http://schemas.microsoft.com/office/drawing/2014/main" id="{D2299431-9E3A-2948-6AFA-EBFFEB0AFB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341" y="3231773"/>
                <a:ext cx="3494645" cy="605603"/>
              </a:xfrm>
              <a:prstGeom prst="roundRect">
                <a:avLst>
                  <a:gd name="adj" fmla="val 50000"/>
                </a:avLst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D64E4E95-4C4E-CCD8-901B-EDF3C2397671}"/>
              </a:ext>
            </a:extLst>
          </p:cNvPr>
          <p:cNvSpPr txBox="1"/>
          <p:nvPr/>
        </p:nvSpPr>
        <p:spPr>
          <a:xfrm>
            <a:off x="561975" y="26670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th-TH" dirty="0"/>
          </a:p>
        </p:txBody>
      </p:sp>
      <p:sp>
        <p:nvSpPr>
          <p:cNvPr id="8" name="ลูกศร: ขวา 7">
            <a:extLst>
              <a:ext uri="{FF2B5EF4-FFF2-40B4-BE49-F238E27FC236}">
                <a16:creationId xmlns:a16="http://schemas.microsoft.com/office/drawing/2014/main" id="{D05CA7A0-749F-4F32-0EC0-5E90CF66350A}"/>
              </a:ext>
            </a:extLst>
          </p:cNvPr>
          <p:cNvSpPr/>
          <p:nvPr/>
        </p:nvSpPr>
        <p:spPr>
          <a:xfrm>
            <a:off x="6097405" y="3285957"/>
            <a:ext cx="1022094" cy="502346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ลูกศร: ลง 2">
            <a:extLst>
              <a:ext uri="{FF2B5EF4-FFF2-40B4-BE49-F238E27FC236}">
                <a16:creationId xmlns:a16="http://schemas.microsoft.com/office/drawing/2014/main" id="{6490D00F-B85D-324B-DE29-B77BC136A697}"/>
              </a:ext>
            </a:extLst>
          </p:cNvPr>
          <p:cNvSpPr/>
          <p:nvPr/>
        </p:nvSpPr>
        <p:spPr>
          <a:xfrm rot="3821727">
            <a:off x="3921221" y="1814720"/>
            <a:ext cx="125388" cy="1379525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ลูกศร: ลง 10">
            <a:extLst>
              <a:ext uri="{FF2B5EF4-FFF2-40B4-BE49-F238E27FC236}">
                <a16:creationId xmlns:a16="http://schemas.microsoft.com/office/drawing/2014/main" id="{FA81BC90-F235-96F1-4DB6-7F968652DE54}"/>
              </a:ext>
            </a:extLst>
          </p:cNvPr>
          <p:cNvSpPr/>
          <p:nvPr/>
        </p:nvSpPr>
        <p:spPr>
          <a:xfrm rot="3821727">
            <a:off x="3910166" y="2833786"/>
            <a:ext cx="125388" cy="1379525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ลูกศร: ลง 11">
            <a:extLst>
              <a:ext uri="{FF2B5EF4-FFF2-40B4-BE49-F238E27FC236}">
                <a16:creationId xmlns:a16="http://schemas.microsoft.com/office/drawing/2014/main" id="{8E452E08-C16E-9280-6E1F-E721CE53F42A}"/>
              </a:ext>
            </a:extLst>
          </p:cNvPr>
          <p:cNvSpPr/>
          <p:nvPr/>
        </p:nvSpPr>
        <p:spPr>
          <a:xfrm rot="3821727">
            <a:off x="3901876" y="3871242"/>
            <a:ext cx="125388" cy="1379525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ลูกศร: ลง 12">
            <a:extLst>
              <a:ext uri="{FF2B5EF4-FFF2-40B4-BE49-F238E27FC236}">
                <a16:creationId xmlns:a16="http://schemas.microsoft.com/office/drawing/2014/main" id="{A2D436E7-47EB-9BAA-7278-B951B23562B8}"/>
              </a:ext>
            </a:extLst>
          </p:cNvPr>
          <p:cNvSpPr/>
          <p:nvPr/>
        </p:nvSpPr>
        <p:spPr>
          <a:xfrm rot="3821727">
            <a:off x="3901877" y="4853132"/>
            <a:ext cx="125388" cy="1379525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72038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2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7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2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7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42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47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20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70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6200"/>
                            </p:stCondLst>
                            <p:childTnLst>
                              <p:par>
                                <p:cTn id="1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7200"/>
                            </p:stCondLst>
                            <p:childTnLst>
                              <p:par>
                                <p:cTn id="1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98" grpId="0" animBg="1"/>
      <p:bldP spid="100" grpId="0" animBg="1"/>
      <p:bldP spid="103" grpId="0" animBg="1"/>
      <p:bldP spid="105" grpId="0" animBg="1"/>
      <p:bldP spid="2" grpId="0" animBg="1"/>
      <p:bldP spid="5" grpId="0" animBg="1"/>
      <p:bldP spid="8" grpId="0" animBg="1"/>
      <p:bldP spid="3" grpId="0" animBg="1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953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83DB80-21C1-4234-B3FE-13D770BA104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716" y="-189141"/>
            <a:ext cx="4919099" cy="2769453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BA44BD7-2F56-45D4-8344-8154EC6260CF}"/>
              </a:ext>
            </a:extLst>
          </p:cNvPr>
          <p:cNvSpPr txBox="1"/>
          <p:nvPr/>
        </p:nvSpPr>
        <p:spPr>
          <a:xfrm>
            <a:off x="2187804" y="683294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EX4</a:t>
            </a:r>
            <a:endParaRPr lang="id-ID" sz="5400" dirty="0">
              <a:ln w="285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DB1D252-27D2-4EC4-9479-5526EB79A10C}"/>
              </a:ext>
            </a:extLst>
          </p:cNvPr>
          <p:cNvSpPr/>
          <p:nvPr/>
        </p:nvSpPr>
        <p:spPr>
          <a:xfrm>
            <a:off x="1753604" y="94748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C03969B-CAAC-4267-A9F0-80A289C0CEE3}"/>
              </a:ext>
            </a:extLst>
          </p:cNvPr>
          <p:cNvSpPr/>
          <p:nvPr/>
        </p:nvSpPr>
        <p:spPr>
          <a:xfrm>
            <a:off x="1857889" y="1240350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96945E0-9985-43FF-8B05-ABBFC476B86F}"/>
              </a:ext>
            </a:extLst>
          </p:cNvPr>
          <p:cNvSpPr/>
          <p:nvPr/>
        </p:nvSpPr>
        <p:spPr>
          <a:xfrm>
            <a:off x="2144961" y="997174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AAD073D-FD2C-48BE-98C2-B4D19B7ED5DE}"/>
              </a:ext>
            </a:extLst>
          </p:cNvPr>
          <p:cNvSpPr/>
          <p:nvPr/>
        </p:nvSpPr>
        <p:spPr>
          <a:xfrm>
            <a:off x="1557269" y="1311535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AA2CD32-5790-4319-A8C9-D706407D05DE}"/>
              </a:ext>
            </a:extLst>
          </p:cNvPr>
          <p:cNvSpPr/>
          <p:nvPr/>
        </p:nvSpPr>
        <p:spPr>
          <a:xfrm>
            <a:off x="1559379" y="1632521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9E6D17C-8B2B-405B-965A-F50855373DE8}"/>
              </a:ext>
            </a:extLst>
          </p:cNvPr>
          <p:cNvSpPr/>
          <p:nvPr/>
        </p:nvSpPr>
        <p:spPr>
          <a:xfrm>
            <a:off x="2135597" y="168657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A2D66D3-8719-4E6F-A020-575257DFD325}"/>
              </a:ext>
            </a:extLst>
          </p:cNvPr>
          <p:cNvSpPr/>
          <p:nvPr/>
        </p:nvSpPr>
        <p:spPr>
          <a:xfrm>
            <a:off x="1973871" y="201315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C0B13911-65B3-4DE9-AB02-6C469BC623F1}"/>
              </a:ext>
            </a:extLst>
          </p:cNvPr>
          <p:cNvSpPr/>
          <p:nvPr/>
        </p:nvSpPr>
        <p:spPr>
          <a:xfrm>
            <a:off x="1109817" y="120924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46727C7-AE7A-401F-B79E-2EF77330E25D}"/>
              </a:ext>
            </a:extLst>
          </p:cNvPr>
          <p:cNvSpPr/>
          <p:nvPr/>
        </p:nvSpPr>
        <p:spPr>
          <a:xfrm>
            <a:off x="2321137" y="137040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5FB2180-A63E-4FF0-83E7-91821DAC6979}"/>
              </a:ext>
            </a:extLst>
          </p:cNvPr>
          <p:cNvSpPr/>
          <p:nvPr/>
        </p:nvSpPr>
        <p:spPr>
          <a:xfrm>
            <a:off x="2557550" y="1689944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2D57B128-17B8-46A4-9A1E-F7F56ED95643}"/>
              </a:ext>
            </a:extLst>
          </p:cNvPr>
          <p:cNvSpPr/>
          <p:nvPr/>
        </p:nvSpPr>
        <p:spPr>
          <a:xfrm>
            <a:off x="1396259" y="2029182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AC66DE2-B599-43A6-B71A-B6ED0AAD25F2}"/>
              </a:ext>
            </a:extLst>
          </p:cNvPr>
          <p:cNvSpPr/>
          <p:nvPr/>
        </p:nvSpPr>
        <p:spPr>
          <a:xfrm>
            <a:off x="2482105" y="2037446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8D838D70-E0D9-4711-98E6-4C9641AF6959}"/>
              </a:ext>
            </a:extLst>
          </p:cNvPr>
          <p:cNvSpPr/>
          <p:nvPr/>
        </p:nvSpPr>
        <p:spPr>
          <a:xfrm>
            <a:off x="993016" y="1755565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859050BF-4ECB-4A1A-95FC-FF1CA982312B}"/>
              </a:ext>
            </a:extLst>
          </p:cNvPr>
          <p:cNvSpPr/>
          <p:nvPr/>
        </p:nvSpPr>
        <p:spPr>
          <a:xfrm>
            <a:off x="3103357" y="64227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5E96BA7-EE6A-46D0-8BDB-8DD0421C76C4}"/>
              </a:ext>
            </a:extLst>
          </p:cNvPr>
          <p:cNvSpPr/>
          <p:nvPr/>
        </p:nvSpPr>
        <p:spPr>
          <a:xfrm>
            <a:off x="3339770" y="96181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5773BB8B-E046-4789-BFBE-CB3A7DE0C537}"/>
              </a:ext>
            </a:extLst>
          </p:cNvPr>
          <p:cNvSpPr/>
          <p:nvPr/>
        </p:nvSpPr>
        <p:spPr>
          <a:xfrm>
            <a:off x="3264325" y="1309317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B999FF00-4EAC-479E-9D8C-2E46AD0BD20B}"/>
              </a:ext>
            </a:extLst>
          </p:cNvPr>
          <p:cNvSpPr/>
          <p:nvPr/>
        </p:nvSpPr>
        <p:spPr>
          <a:xfrm>
            <a:off x="3693924" y="64160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AC11E9C-0FBB-4A22-B143-3494F17F6D38}"/>
              </a:ext>
            </a:extLst>
          </p:cNvPr>
          <p:cNvSpPr/>
          <p:nvPr/>
        </p:nvSpPr>
        <p:spPr>
          <a:xfrm>
            <a:off x="2570917" y="1018762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A6818C3-5C0B-4DE4-BD4D-3AADF67EAC89}"/>
              </a:ext>
            </a:extLst>
          </p:cNvPr>
          <p:cNvSpPr/>
          <p:nvPr/>
        </p:nvSpPr>
        <p:spPr>
          <a:xfrm>
            <a:off x="2756174" y="75263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2DDDB04-3A76-4311-93F8-7B4A2655023D}"/>
              </a:ext>
            </a:extLst>
          </p:cNvPr>
          <p:cNvSpPr/>
          <p:nvPr/>
        </p:nvSpPr>
        <p:spPr>
          <a:xfrm>
            <a:off x="2437002" y="715776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0334F21-014D-4E22-8ECA-23C59423EE42}"/>
              </a:ext>
            </a:extLst>
          </p:cNvPr>
          <p:cNvSpPr/>
          <p:nvPr/>
        </p:nvSpPr>
        <p:spPr>
          <a:xfrm>
            <a:off x="3666615" y="1035025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F2DF928-0AE0-4D7D-B15B-4C1BC751EB9D}"/>
              </a:ext>
            </a:extLst>
          </p:cNvPr>
          <p:cNvSpPr/>
          <p:nvPr/>
        </p:nvSpPr>
        <p:spPr>
          <a:xfrm>
            <a:off x="3015330" y="1090817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BEF8B3D-F4BE-4083-97A3-A67F4440855A}"/>
              </a:ext>
            </a:extLst>
          </p:cNvPr>
          <p:cNvSpPr/>
          <p:nvPr/>
        </p:nvSpPr>
        <p:spPr>
          <a:xfrm>
            <a:off x="2853604" y="141739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28ECF3-F8DE-4FA3-AABD-73AA66CC9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8775">
            <a:off x="3174882" y="-175423"/>
            <a:ext cx="2096280" cy="209628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0F63A87-DC8C-4E81-833B-EDB909FFE437}"/>
              </a:ext>
            </a:extLst>
          </p:cNvPr>
          <p:cNvGrpSpPr/>
          <p:nvPr/>
        </p:nvGrpSpPr>
        <p:grpSpPr>
          <a:xfrm>
            <a:off x="1538104" y="2075263"/>
            <a:ext cx="9472763" cy="4558743"/>
            <a:chOff x="7817854" y="1902182"/>
            <a:chExt cx="2533926" cy="4558743"/>
          </a:xfrm>
        </p:grpSpPr>
        <p:sp>
          <p:nvSpPr>
            <p:cNvPr id="75" name="Rectangle: Top Corners Rounded 74">
              <a:extLst>
                <a:ext uri="{FF2B5EF4-FFF2-40B4-BE49-F238E27FC236}">
                  <a16:creationId xmlns:a16="http://schemas.microsoft.com/office/drawing/2014/main" id="{B3971EC5-2318-4D5A-A94F-6AD264EE5989}"/>
                </a:ext>
              </a:extLst>
            </p:cNvPr>
            <p:cNvSpPr/>
            <p:nvPr/>
          </p:nvSpPr>
          <p:spPr>
            <a:xfrm flipV="1">
              <a:off x="7817854" y="1902182"/>
              <a:ext cx="2533926" cy="4558743"/>
            </a:xfrm>
            <a:prstGeom prst="round2SameRect">
              <a:avLst>
                <a:gd name="adj1" fmla="val 50000"/>
                <a:gd name="adj2" fmla="val 10883"/>
              </a:avLst>
            </a:prstGeom>
            <a:solidFill>
              <a:srgbClr val="F3E3D3"/>
            </a:solidFill>
            <a:ln w="57150">
              <a:solidFill>
                <a:srgbClr val="EFCEAD"/>
              </a:solidFill>
              <a:prstDash val="sysDot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B75A558-7BCE-4B9C-B7D5-55E7471A660E}"/>
                </a:ext>
              </a:extLst>
            </p:cNvPr>
            <p:cNvSpPr txBox="1"/>
            <p:nvPr/>
          </p:nvSpPr>
          <p:spPr>
            <a:xfrm>
              <a:off x="8044900" y="2249284"/>
              <a:ext cx="20798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err="1">
                  <a:solidFill>
                    <a:srgbClr val="8E5331"/>
                  </a:solidFill>
                  <a:latin typeface="Tw Cen MT Condensed Extra Bold" panose="020B0803020202020204" pitchFamily="34" charset="0"/>
                  <a:ea typeface="NSimSun" panose="02010609030101010101" pitchFamily="49" charset="-122"/>
                  <a:cs typeface="Adobe Devanagari" panose="02040503050201020203" pitchFamily="18" charset="0"/>
                </a:rPr>
                <a:t>mylist</a:t>
              </a:r>
              <a:r>
                <a:rPr lang="en-US" sz="4000" dirty="0">
                  <a:solidFill>
                    <a:srgbClr val="8E5331"/>
                  </a:solidFill>
                  <a:latin typeface="Tw Cen MT Condensed Extra Bold" panose="020B0803020202020204" pitchFamily="34" charset="0"/>
                  <a:ea typeface="NSimSun" panose="02010609030101010101" pitchFamily="49" charset="-122"/>
                  <a:cs typeface="Adobe Devanagari" panose="02040503050201020203" pitchFamily="18" charset="0"/>
                </a:rPr>
                <a:t> = [1, 2, 3, 4, 3] </a:t>
              </a:r>
              <a:endParaRPr lang="id-ID" sz="4000" dirty="0">
                <a:solidFill>
                  <a:srgbClr val="8E5331"/>
                </a:solidFill>
                <a:latin typeface="Tw Cen MT Condensed Extra Bold" panose="020B0803020202020204" pitchFamily="34" charset="0"/>
                <a:ea typeface="NSimSun" panose="02010609030101010101" pitchFamily="49" charset="-122"/>
                <a:cs typeface="Adobe Devanagari" panose="02040503050201020203" pitchFamily="18" charset="0"/>
              </a:endParaRPr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F1F2D729-013A-48A9-B189-109E65E5E81D}"/>
                </a:ext>
              </a:extLst>
            </p:cNvPr>
            <p:cNvCxnSpPr/>
            <p:nvPr/>
          </p:nvCxnSpPr>
          <p:spPr>
            <a:xfrm>
              <a:off x="8089463" y="2973832"/>
              <a:ext cx="1990708" cy="0"/>
            </a:xfrm>
            <a:prstGeom prst="line">
              <a:avLst/>
            </a:prstGeom>
            <a:ln w="57150">
              <a:solidFill>
                <a:srgbClr val="EFCE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Oval 125">
            <a:extLst>
              <a:ext uri="{FF2B5EF4-FFF2-40B4-BE49-F238E27FC236}">
                <a16:creationId xmlns:a16="http://schemas.microsoft.com/office/drawing/2014/main" id="{BE153BC7-59AA-46C0-88FE-4A2E22BC1B0A}"/>
              </a:ext>
            </a:extLst>
          </p:cNvPr>
          <p:cNvSpPr/>
          <p:nvPr/>
        </p:nvSpPr>
        <p:spPr>
          <a:xfrm>
            <a:off x="9925795" y="27710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EBA1861D-1C91-4C7A-BE15-3C4711696D72}"/>
              </a:ext>
            </a:extLst>
          </p:cNvPr>
          <p:cNvSpPr/>
          <p:nvPr/>
        </p:nvSpPr>
        <p:spPr>
          <a:xfrm>
            <a:off x="10030080" y="569967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84293063-56F1-4590-B662-834633CC05C4}"/>
              </a:ext>
            </a:extLst>
          </p:cNvPr>
          <p:cNvSpPr/>
          <p:nvPr/>
        </p:nvSpPr>
        <p:spPr>
          <a:xfrm>
            <a:off x="10317152" y="326791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2EEDC5B3-DEAF-45A3-86F7-010053979F28}"/>
              </a:ext>
            </a:extLst>
          </p:cNvPr>
          <p:cNvSpPr/>
          <p:nvPr/>
        </p:nvSpPr>
        <p:spPr>
          <a:xfrm>
            <a:off x="9729460" y="641152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DA2BF39-169E-4B9A-957C-DB56784C50AD}"/>
              </a:ext>
            </a:extLst>
          </p:cNvPr>
          <p:cNvSpPr/>
          <p:nvPr/>
        </p:nvSpPr>
        <p:spPr>
          <a:xfrm>
            <a:off x="9731570" y="962138"/>
            <a:ext cx="266769" cy="266769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9DCD8E8A-C903-4152-9C31-4E406FE86021}"/>
              </a:ext>
            </a:extLst>
          </p:cNvPr>
          <p:cNvSpPr/>
          <p:nvPr/>
        </p:nvSpPr>
        <p:spPr>
          <a:xfrm>
            <a:off x="10307788" y="101619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D33BD611-8429-42D9-A69E-277F893FAA73}"/>
              </a:ext>
            </a:extLst>
          </p:cNvPr>
          <p:cNvSpPr/>
          <p:nvPr/>
        </p:nvSpPr>
        <p:spPr>
          <a:xfrm>
            <a:off x="10146062" y="1342775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29D6D3B9-50E7-4B5B-9F21-6F3124C50D8A}"/>
              </a:ext>
            </a:extLst>
          </p:cNvPr>
          <p:cNvSpPr/>
          <p:nvPr/>
        </p:nvSpPr>
        <p:spPr>
          <a:xfrm>
            <a:off x="9282008" y="538859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F5AFBAB5-AB04-44D6-9919-6727C93D1ADD}"/>
              </a:ext>
            </a:extLst>
          </p:cNvPr>
          <p:cNvSpPr/>
          <p:nvPr/>
        </p:nvSpPr>
        <p:spPr>
          <a:xfrm>
            <a:off x="10493328" y="700025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4289ABEA-25DB-447E-8017-FD3D7CA02F52}"/>
              </a:ext>
            </a:extLst>
          </p:cNvPr>
          <p:cNvSpPr/>
          <p:nvPr/>
        </p:nvSpPr>
        <p:spPr>
          <a:xfrm>
            <a:off x="10729741" y="1019561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82EEB87-2325-488D-8C6D-B1C9183339DA}"/>
              </a:ext>
            </a:extLst>
          </p:cNvPr>
          <p:cNvSpPr/>
          <p:nvPr/>
        </p:nvSpPr>
        <p:spPr>
          <a:xfrm>
            <a:off x="9568450" y="1358799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ED29C9D-4CFA-4336-A12B-B3ABEF6AC791}"/>
              </a:ext>
            </a:extLst>
          </p:cNvPr>
          <p:cNvSpPr/>
          <p:nvPr/>
        </p:nvSpPr>
        <p:spPr>
          <a:xfrm>
            <a:off x="10654296" y="1367063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C045352A-AD6D-4A37-B0BC-50DBB127D2B6}"/>
              </a:ext>
            </a:extLst>
          </p:cNvPr>
          <p:cNvSpPr/>
          <p:nvPr/>
        </p:nvSpPr>
        <p:spPr>
          <a:xfrm>
            <a:off x="9224354" y="939282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45" name="กลุ่ม 144">
            <a:extLst>
              <a:ext uri="{FF2B5EF4-FFF2-40B4-BE49-F238E27FC236}">
                <a16:creationId xmlns:a16="http://schemas.microsoft.com/office/drawing/2014/main" id="{F34F228F-E63E-A880-FB72-A87A74A0E467}"/>
              </a:ext>
            </a:extLst>
          </p:cNvPr>
          <p:cNvGrpSpPr/>
          <p:nvPr/>
        </p:nvGrpSpPr>
        <p:grpSpPr>
          <a:xfrm>
            <a:off x="5848371" y="2495603"/>
            <a:ext cx="617862" cy="1752381"/>
            <a:chOff x="5848371" y="2495603"/>
            <a:chExt cx="617862" cy="1752381"/>
          </a:xfrm>
        </p:grpSpPr>
        <p:sp>
          <p:nvSpPr>
            <p:cNvPr id="146" name="วงกลม: กลวง 145">
              <a:extLst>
                <a:ext uri="{FF2B5EF4-FFF2-40B4-BE49-F238E27FC236}">
                  <a16:creationId xmlns:a16="http://schemas.microsoft.com/office/drawing/2014/main" id="{51AB265B-9AE4-2F9C-69BF-D543C5ED6CE8}"/>
                </a:ext>
              </a:extLst>
            </p:cNvPr>
            <p:cNvSpPr/>
            <p:nvPr/>
          </p:nvSpPr>
          <p:spPr>
            <a:xfrm>
              <a:off x="5848371" y="2495603"/>
              <a:ext cx="587998" cy="553282"/>
            </a:xfrm>
            <a:prstGeom prst="donut">
              <a:avLst>
                <a:gd name="adj" fmla="val 449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tx1"/>
                </a:solidFill>
              </a:endParaRPr>
            </a:p>
          </p:txBody>
        </p:sp>
        <p:sp>
          <p:nvSpPr>
            <p:cNvPr id="147" name="ลูกศร: ลง 146">
              <a:extLst>
                <a:ext uri="{FF2B5EF4-FFF2-40B4-BE49-F238E27FC236}">
                  <a16:creationId xmlns:a16="http://schemas.microsoft.com/office/drawing/2014/main" id="{8D004D05-C244-36CD-2146-FEC0540C1469}"/>
                </a:ext>
              </a:extLst>
            </p:cNvPr>
            <p:cNvSpPr/>
            <p:nvPr/>
          </p:nvSpPr>
          <p:spPr>
            <a:xfrm>
              <a:off x="6055701" y="3021785"/>
              <a:ext cx="169580" cy="64854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8" name="กล่องข้อความ 147">
              <a:extLst>
                <a:ext uri="{FF2B5EF4-FFF2-40B4-BE49-F238E27FC236}">
                  <a16:creationId xmlns:a16="http://schemas.microsoft.com/office/drawing/2014/main" id="{D39C0FDA-523F-D904-C4F9-E9E2AAA2C9DF}"/>
                </a:ext>
              </a:extLst>
            </p:cNvPr>
            <p:cNvSpPr txBox="1"/>
            <p:nvPr/>
          </p:nvSpPr>
          <p:spPr>
            <a:xfrm>
              <a:off x="5879986" y="3601653"/>
              <a:ext cx="5862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i</a:t>
              </a:r>
              <a:r>
                <a:rPr lang="en-US" sz="3600" dirty="0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=1</a:t>
              </a:r>
              <a:endParaRPr lang="th-TH" sz="3600" dirty="0">
                <a:solidFill>
                  <a:srgbClr val="C00000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149" name="กลุ่ม 148">
            <a:extLst>
              <a:ext uri="{FF2B5EF4-FFF2-40B4-BE49-F238E27FC236}">
                <a16:creationId xmlns:a16="http://schemas.microsoft.com/office/drawing/2014/main" id="{8D565200-D0ED-48A0-510B-C17E2518BF07}"/>
              </a:ext>
            </a:extLst>
          </p:cNvPr>
          <p:cNvGrpSpPr/>
          <p:nvPr/>
        </p:nvGrpSpPr>
        <p:grpSpPr>
          <a:xfrm>
            <a:off x="6381726" y="2522407"/>
            <a:ext cx="771454" cy="1725551"/>
            <a:chOff x="6381726" y="2522407"/>
            <a:chExt cx="771454" cy="1725551"/>
          </a:xfrm>
        </p:grpSpPr>
        <p:sp>
          <p:nvSpPr>
            <p:cNvPr id="150" name="วงกลม: กลวง 149">
              <a:extLst>
                <a:ext uri="{FF2B5EF4-FFF2-40B4-BE49-F238E27FC236}">
                  <a16:creationId xmlns:a16="http://schemas.microsoft.com/office/drawing/2014/main" id="{B077F4E4-7ABE-BA6A-1962-D653112BFBED}"/>
                </a:ext>
              </a:extLst>
            </p:cNvPr>
            <p:cNvSpPr/>
            <p:nvPr/>
          </p:nvSpPr>
          <p:spPr>
            <a:xfrm>
              <a:off x="6381726" y="2522407"/>
              <a:ext cx="587998" cy="553282"/>
            </a:xfrm>
            <a:prstGeom prst="donut">
              <a:avLst>
                <a:gd name="adj" fmla="val 449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tx1"/>
                </a:solidFill>
              </a:endParaRPr>
            </a:p>
          </p:txBody>
        </p:sp>
        <p:sp>
          <p:nvSpPr>
            <p:cNvPr id="151" name="ลูกศร: ลง 150">
              <a:extLst>
                <a:ext uri="{FF2B5EF4-FFF2-40B4-BE49-F238E27FC236}">
                  <a16:creationId xmlns:a16="http://schemas.microsoft.com/office/drawing/2014/main" id="{D47F5DF5-3360-C4E7-BEF1-2F1AC7EDC327}"/>
                </a:ext>
              </a:extLst>
            </p:cNvPr>
            <p:cNvSpPr/>
            <p:nvPr/>
          </p:nvSpPr>
          <p:spPr>
            <a:xfrm>
              <a:off x="6589056" y="3048589"/>
              <a:ext cx="169580" cy="64854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52" name="กล่องข้อความ 151">
              <a:extLst>
                <a:ext uri="{FF2B5EF4-FFF2-40B4-BE49-F238E27FC236}">
                  <a16:creationId xmlns:a16="http://schemas.microsoft.com/office/drawing/2014/main" id="{3B475BFF-9DBA-C95F-F474-13D68F279144}"/>
                </a:ext>
              </a:extLst>
            </p:cNvPr>
            <p:cNvSpPr txBox="1"/>
            <p:nvPr/>
          </p:nvSpPr>
          <p:spPr>
            <a:xfrm>
              <a:off x="6444872" y="3601627"/>
              <a:ext cx="708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j=2</a:t>
              </a:r>
              <a:endParaRPr lang="th-TH" sz="3600" dirty="0">
                <a:solidFill>
                  <a:srgbClr val="C00000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153" name="กลุ่ม 152">
            <a:extLst>
              <a:ext uri="{FF2B5EF4-FFF2-40B4-BE49-F238E27FC236}">
                <a16:creationId xmlns:a16="http://schemas.microsoft.com/office/drawing/2014/main" id="{F3525606-2EBE-BE3A-F31D-847156A91D0B}"/>
              </a:ext>
            </a:extLst>
          </p:cNvPr>
          <p:cNvGrpSpPr/>
          <p:nvPr/>
        </p:nvGrpSpPr>
        <p:grpSpPr>
          <a:xfrm>
            <a:off x="6895726" y="2543037"/>
            <a:ext cx="771454" cy="1725551"/>
            <a:chOff x="6895726" y="2543037"/>
            <a:chExt cx="771454" cy="1725551"/>
          </a:xfrm>
        </p:grpSpPr>
        <p:sp>
          <p:nvSpPr>
            <p:cNvPr id="154" name="วงกลม: กลวง 153">
              <a:extLst>
                <a:ext uri="{FF2B5EF4-FFF2-40B4-BE49-F238E27FC236}">
                  <a16:creationId xmlns:a16="http://schemas.microsoft.com/office/drawing/2014/main" id="{B6A0F23C-0818-6654-7322-AC9F5A28177B}"/>
                </a:ext>
              </a:extLst>
            </p:cNvPr>
            <p:cNvSpPr/>
            <p:nvPr/>
          </p:nvSpPr>
          <p:spPr>
            <a:xfrm>
              <a:off x="6895726" y="2543037"/>
              <a:ext cx="587998" cy="553282"/>
            </a:xfrm>
            <a:prstGeom prst="donut">
              <a:avLst>
                <a:gd name="adj" fmla="val 449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tx1"/>
                </a:solidFill>
              </a:endParaRPr>
            </a:p>
          </p:txBody>
        </p:sp>
        <p:sp>
          <p:nvSpPr>
            <p:cNvPr id="155" name="ลูกศร: ลง 154">
              <a:extLst>
                <a:ext uri="{FF2B5EF4-FFF2-40B4-BE49-F238E27FC236}">
                  <a16:creationId xmlns:a16="http://schemas.microsoft.com/office/drawing/2014/main" id="{755B581C-F7C9-1F01-11E1-916119545177}"/>
                </a:ext>
              </a:extLst>
            </p:cNvPr>
            <p:cNvSpPr/>
            <p:nvPr/>
          </p:nvSpPr>
          <p:spPr>
            <a:xfrm>
              <a:off x="7103056" y="3069219"/>
              <a:ext cx="169580" cy="64854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56" name="กล่องข้อความ 155">
              <a:extLst>
                <a:ext uri="{FF2B5EF4-FFF2-40B4-BE49-F238E27FC236}">
                  <a16:creationId xmlns:a16="http://schemas.microsoft.com/office/drawing/2014/main" id="{65FD0C3A-222F-8547-0560-FAD4A792B332}"/>
                </a:ext>
              </a:extLst>
            </p:cNvPr>
            <p:cNvSpPr txBox="1"/>
            <p:nvPr/>
          </p:nvSpPr>
          <p:spPr>
            <a:xfrm>
              <a:off x="6958872" y="3622257"/>
              <a:ext cx="708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j=3</a:t>
              </a:r>
              <a:endParaRPr lang="th-TH" sz="3600" dirty="0">
                <a:solidFill>
                  <a:srgbClr val="C00000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157" name="กลุ่ม 156">
            <a:extLst>
              <a:ext uri="{FF2B5EF4-FFF2-40B4-BE49-F238E27FC236}">
                <a16:creationId xmlns:a16="http://schemas.microsoft.com/office/drawing/2014/main" id="{02814E41-EC0B-ECC8-3347-B63B61DFCA7E}"/>
              </a:ext>
            </a:extLst>
          </p:cNvPr>
          <p:cNvGrpSpPr/>
          <p:nvPr/>
        </p:nvGrpSpPr>
        <p:grpSpPr>
          <a:xfrm>
            <a:off x="7429511" y="2522407"/>
            <a:ext cx="771454" cy="1725551"/>
            <a:chOff x="7429511" y="2522407"/>
            <a:chExt cx="771454" cy="1725551"/>
          </a:xfrm>
        </p:grpSpPr>
        <p:sp>
          <p:nvSpPr>
            <p:cNvPr id="158" name="วงกลม: กลวง 157">
              <a:extLst>
                <a:ext uri="{FF2B5EF4-FFF2-40B4-BE49-F238E27FC236}">
                  <a16:creationId xmlns:a16="http://schemas.microsoft.com/office/drawing/2014/main" id="{45AE912A-62C2-274C-08A5-E63622B34859}"/>
                </a:ext>
              </a:extLst>
            </p:cNvPr>
            <p:cNvSpPr/>
            <p:nvPr/>
          </p:nvSpPr>
          <p:spPr>
            <a:xfrm>
              <a:off x="7429511" y="2522407"/>
              <a:ext cx="587998" cy="553282"/>
            </a:xfrm>
            <a:prstGeom prst="donut">
              <a:avLst>
                <a:gd name="adj" fmla="val 449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tx1"/>
                </a:solidFill>
              </a:endParaRPr>
            </a:p>
          </p:txBody>
        </p:sp>
        <p:sp>
          <p:nvSpPr>
            <p:cNvPr id="159" name="ลูกศร: ลง 158">
              <a:extLst>
                <a:ext uri="{FF2B5EF4-FFF2-40B4-BE49-F238E27FC236}">
                  <a16:creationId xmlns:a16="http://schemas.microsoft.com/office/drawing/2014/main" id="{8AA154F6-4153-8808-AA9B-0261ABAC12F3}"/>
                </a:ext>
              </a:extLst>
            </p:cNvPr>
            <p:cNvSpPr/>
            <p:nvPr/>
          </p:nvSpPr>
          <p:spPr>
            <a:xfrm>
              <a:off x="7636841" y="3048589"/>
              <a:ext cx="169580" cy="64854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60" name="กล่องข้อความ 159">
              <a:extLst>
                <a:ext uri="{FF2B5EF4-FFF2-40B4-BE49-F238E27FC236}">
                  <a16:creationId xmlns:a16="http://schemas.microsoft.com/office/drawing/2014/main" id="{D38C94BC-476C-1241-E4AF-CA642F74011A}"/>
                </a:ext>
              </a:extLst>
            </p:cNvPr>
            <p:cNvSpPr txBox="1"/>
            <p:nvPr/>
          </p:nvSpPr>
          <p:spPr>
            <a:xfrm>
              <a:off x="7492657" y="3601627"/>
              <a:ext cx="708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j=4</a:t>
              </a:r>
              <a:endParaRPr lang="th-TH" sz="3600" dirty="0">
                <a:solidFill>
                  <a:srgbClr val="C00000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161" name="กลุ่ม 160">
            <a:extLst>
              <a:ext uri="{FF2B5EF4-FFF2-40B4-BE49-F238E27FC236}">
                <a16:creationId xmlns:a16="http://schemas.microsoft.com/office/drawing/2014/main" id="{533A8571-6BFF-C447-1D20-86DA3F1BBB24}"/>
              </a:ext>
            </a:extLst>
          </p:cNvPr>
          <p:cNvGrpSpPr/>
          <p:nvPr/>
        </p:nvGrpSpPr>
        <p:grpSpPr>
          <a:xfrm>
            <a:off x="7906548" y="2502923"/>
            <a:ext cx="771454" cy="1725551"/>
            <a:chOff x="7906548" y="2502923"/>
            <a:chExt cx="771454" cy="1725551"/>
          </a:xfrm>
        </p:grpSpPr>
        <p:sp>
          <p:nvSpPr>
            <p:cNvPr id="162" name="วงกลม: กลวง 161">
              <a:extLst>
                <a:ext uri="{FF2B5EF4-FFF2-40B4-BE49-F238E27FC236}">
                  <a16:creationId xmlns:a16="http://schemas.microsoft.com/office/drawing/2014/main" id="{AB11FB23-C381-360B-5ACC-36B7FCE77672}"/>
                </a:ext>
              </a:extLst>
            </p:cNvPr>
            <p:cNvSpPr/>
            <p:nvPr/>
          </p:nvSpPr>
          <p:spPr>
            <a:xfrm>
              <a:off x="7906548" y="2502923"/>
              <a:ext cx="587998" cy="553282"/>
            </a:xfrm>
            <a:prstGeom prst="donut">
              <a:avLst>
                <a:gd name="adj" fmla="val 449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tx1"/>
                </a:solidFill>
              </a:endParaRPr>
            </a:p>
          </p:txBody>
        </p:sp>
        <p:sp>
          <p:nvSpPr>
            <p:cNvPr id="163" name="ลูกศร: ลง 162">
              <a:extLst>
                <a:ext uri="{FF2B5EF4-FFF2-40B4-BE49-F238E27FC236}">
                  <a16:creationId xmlns:a16="http://schemas.microsoft.com/office/drawing/2014/main" id="{8A475A2E-F7F6-F815-1521-158898A8A2FF}"/>
                </a:ext>
              </a:extLst>
            </p:cNvPr>
            <p:cNvSpPr/>
            <p:nvPr/>
          </p:nvSpPr>
          <p:spPr>
            <a:xfrm>
              <a:off x="8113878" y="3029105"/>
              <a:ext cx="169580" cy="64854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64" name="กล่องข้อความ 163">
              <a:extLst>
                <a:ext uri="{FF2B5EF4-FFF2-40B4-BE49-F238E27FC236}">
                  <a16:creationId xmlns:a16="http://schemas.microsoft.com/office/drawing/2014/main" id="{92180F0C-6F76-F189-5458-6A3B00BAE13F}"/>
                </a:ext>
              </a:extLst>
            </p:cNvPr>
            <p:cNvSpPr txBox="1"/>
            <p:nvPr/>
          </p:nvSpPr>
          <p:spPr>
            <a:xfrm>
              <a:off x="7969694" y="3582143"/>
              <a:ext cx="708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j=3</a:t>
              </a:r>
              <a:endParaRPr lang="th-TH" sz="3600" dirty="0">
                <a:solidFill>
                  <a:srgbClr val="C00000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185" name="กลุ่ม 184">
            <a:extLst>
              <a:ext uri="{FF2B5EF4-FFF2-40B4-BE49-F238E27FC236}">
                <a16:creationId xmlns:a16="http://schemas.microsoft.com/office/drawing/2014/main" id="{2F0098D1-2F20-158B-2F94-66434646B248}"/>
              </a:ext>
            </a:extLst>
          </p:cNvPr>
          <p:cNvGrpSpPr/>
          <p:nvPr/>
        </p:nvGrpSpPr>
        <p:grpSpPr>
          <a:xfrm>
            <a:off x="6382481" y="2532722"/>
            <a:ext cx="675094" cy="1752381"/>
            <a:chOff x="5848371" y="2495603"/>
            <a:chExt cx="675094" cy="1752381"/>
          </a:xfrm>
        </p:grpSpPr>
        <p:sp>
          <p:nvSpPr>
            <p:cNvPr id="186" name="วงกลม: กลวง 185">
              <a:extLst>
                <a:ext uri="{FF2B5EF4-FFF2-40B4-BE49-F238E27FC236}">
                  <a16:creationId xmlns:a16="http://schemas.microsoft.com/office/drawing/2014/main" id="{12B19E8B-75A4-340A-973E-C4160ACC0456}"/>
                </a:ext>
              </a:extLst>
            </p:cNvPr>
            <p:cNvSpPr/>
            <p:nvPr/>
          </p:nvSpPr>
          <p:spPr>
            <a:xfrm>
              <a:off x="5848371" y="2495603"/>
              <a:ext cx="587998" cy="553282"/>
            </a:xfrm>
            <a:prstGeom prst="donut">
              <a:avLst>
                <a:gd name="adj" fmla="val 449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tx1"/>
                </a:solidFill>
              </a:endParaRPr>
            </a:p>
          </p:txBody>
        </p:sp>
        <p:sp>
          <p:nvSpPr>
            <p:cNvPr id="187" name="ลูกศร: ลง 186">
              <a:extLst>
                <a:ext uri="{FF2B5EF4-FFF2-40B4-BE49-F238E27FC236}">
                  <a16:creationId xmlns:a16="http://schemas.microsoft.com/office/drawing/2014/main" id="{0D84DEDA-F42C-8170-E3DA-78911E17779F}"/>
                </a:ext>
              </a:extLst>
            </p:cNvPr>
            <p:cNvSpPr/>
            <p:nvPr/>
          </p:nvSpPr>
          <p:spPr>
            <a:xfrm>
              <a:off x="6055701" y="3021785"/>
              <a:ext cx="169580" cy="64854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88" name="กล่องข้อความ 187">
              <a:extLst>
                <a:ext uri="{FF2B5EF4-FFF2-40B4-BE49-F238E27FC236}">
                  <a16:creationId xmlns:a16="http://schemas.microsoft.com/office/drawing/2014/main" id="{7B90ECC0-6842-AD4D-B783-845D133302DD}"/>
                </a:ext>
              </a:extLst>
            </p:cNvPr>
            <p:cNvSpPr txBox="1"/>
            <p:nvPr/>
          </p:nvSpPr>
          <p:spPr>
            <a:xfrm>
              <a:off x="5879986" y="3601653"/>
              <a:ext cx="6434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i</a:t>
              </a:r>
              <a:r>
                <a:rPr lang="en-US" sz="3600" dirty="0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=2</a:t>
              </a:r>
              <a:endParaRPr lang="th-TH" sz="3600" dirty="0">
                <a:solidFill>
                  <a:srgbClr val="C00000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189" name="กลุ่ม 188">
            <a:extLst>
              <a:ext uri="{FF2B5EF4-FFF2-40B4-BE49-F238E27FC236}">
                <a16:creationId xmlns:a16="http://schemas.microsoft.com/office/drawing/2014/main" id="{C359519E-50ED-0328-28DB-35F2C61FA1C1}"/>
              </a:ext>
            </a:extLst>
          </p:cNvPr>
          <p:cNvGrpSpPr/>
          <p:nvPr/>
        </p:nvGrpSpPr>
        <p:grpSpPr>
          <a:xfrm>
            <a:off x="6896463" y="2532107"/>
            <a:ext cx="771454" cy="1725551"/>
            <a:chOff x="6381726" y="2522407"/>
            <a:chExt cx="771454" cy="1725551"/>
          </a:xfrm>
        </p:grpSpPr>
        <p:sp>
          <p:nvSpPr>
            <p:cNvPr id="190" name="วงกลม: กลวง 189">
              <a:extLst>
                <a:ext uri="{FF2B5EF4-FFF2-40B4-BE49-F238E27FC236}">
                  <a16:creationId xmlns:a16="http://schemas.microsoft.com/office/drawing/2014/main" id="{588403B3-EB28-329C-5FC9-88F283275884}"/>
                </a:ext>
              </a:extLst>
            </p:cNvPr>
            <p:cNvSpPr/>
            <p:nvPr/>
          </p:nvSpPr>
          <p:spPr>
            <a:xfrm>
              <a:off x="6381726" y="2522407"/>
              <a:ext cx="587998" cy="553282"/>
            </a:xfrm>
            <a:prstGeom prst="donut">
              <a:avLst>
                <a:gd name="adj" fmla="val 449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tx1"/>
                </a:solidFill>
              </a:endParaRPr>
            </a:p>
          </p:txBody>
        </p:sp>
        <p:sp>
          <p:nvSpPr>
            <p:cNvPr id="191" name="ลูกศร: ลง 190">
              <a:extLst>
                <a:ext uri="{FF2B5EF4-FFF2-40B4-BE49-F238E27FC236}">
                  <a16:creationId xmlns:a16="http://schemas.microsoft.com/office/drawing/2014/main" id="{62F0E8F6-AB7B-410E-D6A1-42F1FDCB061C}"/>
                </a:ext>
              </a:extLst>
            </p:cNvPr>
            <p:cNvSpPr/>
            <p:nvPr/>
          </p:nvSpPr>
          <p:spPr>
            <a:xfrm>
              <a:off x="6589056" y="3048589"/>
              <a:ext cx="169580" cy="64854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2" name="กล่องข้อความ 191">
              <a:extLst>
                <a:ext uri="{FF2B5EF4-FFF2-40B4-BE49-F238E27FC236}">
                  <a16:creationId xmlns:a16="http://schemas.microsoft.com/office/drawing/2014/main" id="{0EC20F90-CD90-00DE-FD93-50F6227F6B56}"/>
                </a:ext>
              </a:extLst>
            </p:cNvPr>
            <p:cNvSpPr txBox="1"/>
            <p:nvPr/>
          </p:nvSpPr>
          <p:spPr>
            <a:xfrm>
              <a:off x="6444872" y="3601627"/>
              <a:ext cx="708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j=3</a:t>
              </a:r>
              <a:endParaRPr lang="th-TH" sz="3600" dirty="0">
                <a:solidFill>
                  <a:srgbClr val="C00000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193" name="กลุ่ม 192">
            <a:extLst>
              <a:ext uri="{FF2B5EF4-FFF2-40B4-BE49-F238E27FC236}">
                <a16:creationId xmlns:a16="http://schemas.microsoft.com/office/drawing/2014/main" id="{9A364BC4-77F2-0B37-B138-071FBF8D37D8}"/>
              </a:ext>
            </a:extLst>
          </p:cNvPr>
          <p:cNvGrpSpPr/>
          <p:nvPr/>
        </p:nvGrpSpPr>
        <p:grpSpPr>
          <a:xfrm>
            <a:off x="7438726" y="2520294"/>
            <a:ext cx="771454" cy="1725551"/>
            <a:chOff x="7429511" y="2522407"/>
            <a:chExt cx="771454" cy="1725551"/>
          </a:xfrm>
        </p:grpSpPr>
        <p:sp>
          <p:nvSpPr>
            <p:cNvPr id="194" name="วงกลม: กลวง 193">
              <a:extLst>
                <a:ext uri="{FF2B5EF4-FFF2-40B4-BE49-F238E27FC236}">
                  <a16:creationId xmlns:a16="http://schemas.microsoft.com/office/drawing/2014/main" id="{809B3C9E-126D-1F69-492D-B796F61C1430}"/>
                </a:ext>
              </a:extLst>
            </p:cNvPr>
            <p:cNvSpPr/>
            <p:nvPr/>
          </p:nvSpPr>
          <p:spPr>
            <a:xfrm>
              <a:off x="7429511" y="2522407"/>
              <a:ext cx="587998" cy="553282"/>
            </a:xfrm>
            <a:prstGeom prst="donut">
              <a:avLst>
                <a:gd name="adj" fmla="val 449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tx1"/>
                </a:solidFill>
              </a:endParaRPr>
            </a:p>
          </p:txBody>
        </p:sp>
        <p:sp>
          <p:nvSpPr>
            <p:cNvPr id="195" name="ลูกศร: ลง 194">
              <a:extLst>
                <a:ext uri="{FF2B5EF4-FFF2-40B4-BE49-F238E27FC236}">
                  <a16:creationId xmlns:a16="http://schemas.microsoft.com/office/drawing/2014/main" id="{3A992652-0936-EA53-13C6-A6E22AF9A9F1}"/>
                </a:ext>
              </a:extLst>
            </p:cNvPr>
            <p:cNvSpPr/>
            <p:nvPr/>
          </p:nvSpPr>
          <p:spPr>
            <a:xfrm>
              <a:off x="7636841" y="3048589"/>
              <a:ext cx="169580" cy="64854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6" name="กล่องข้อความ 195">
              <a:extLst>
                <a:ext uri="{FF2B5EF4-FFF2-40B4-BE49-F238E27FC236}">
                  <a16:creationId xmlns:a16="http://schemas.microsoft.com/office/drawing/2014/main" id="{B026A443-D6BB-2823-02A2-40DD5F933FAF}"/>
                </a:ext>
              </a:extLst>
            </p:cNvPr>
            <p:cNvSpPr txBox="1"/>
            <p:nvPr/>
          </p:nvSpPr>
          <p:spPr>
            <a:xfrm>
              <a:off x="7492657" y="3601627"/>
              <a:ext cx="708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j=4</a:t>
              </a:r>
              <a:endParaRPr lang="th-TH" sz="3600" dirty="0">
                <a:solidFill>
                  <a:srgbClr val="C00000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197" name="กลุ่ม 196">
            <a:extLst>
              <a:ext uri="{FF2B5EF4-FFF2-40B4-BE49-F238E27FC236}">
                <a16:creationId xmlns:a16="http://schemas.microsoft.com/office/drawing/2014/main" id="{E6218283-A47D-F606-6C32-8AB7D129B342}"/>
              </a:ext>
            </a:extLst>
          </p:cNvPr>
          <p:cNvGrpSpPr/>
          <p:nvPr/>
        </p:nvGrpSpPr>
        <p:grpSpPr>
          <a:xfrm>
            <a:off x="7897211" y="2505553"/>
            <a:ext cx="771454" cy="1725551"/>
            <a:chOff x="7906548" y="2502923"/>
            <a:chExt cx="771454" cy="1725551"/>
          </a:xfrm>
        </p:grpSpPr>
        <p:sp>
          <p:nvSpPr>
            <p:cNvPr id="198" name="วงกลม: กลวง 197">
              <a:extLst>
                <a:ext uri="{FF2B5EF4-FFF2-40B4-BE49-F238E27FC236}">
                  <a16:creationId xmlns:a16="http://schemas.microsoft.com/office/drawing/2014/main" id="{C582B2DD-C835-5E2A-739E-CFB4D225E57D}"/>
                </a:ext>
              </a:extLst>
            </p:cNvPr>
            <p:cNvSpPr/>
            <p:nvPr/>
          </p:nvSpPr>
          <p:spPr>
            <a:xfrm>
              <a:off x="7906548" y="2502923"/>
              <a:ext cx="587998" cy="553282"/>
            </a:xfrm>
            <a:prstGeom prst="donut">
              <a:avLst>
                <a:gd name="adj" fmla="val 449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tx1"/>
                </a:solidFill>
              </a:endParaRPr>
            </a:p>
          </p:txBody>
        </p:sp>
        <p:sp>
          <p:nvSpPr>
            <p:cNvPr id="199" name="ลูกศร: ลง 198">
              <a:extLst>
                <a:ext uri="{FF2B5EF4-FFF2-40B4-BE49-F238E27FC236}">
                  <a16:creationId xmlns:a16="http://schemas.microsoft.com/office/drawing/2014/main" id="{90AC6598-B1FD-9218-E560-C35A12515CBD}"/>
                </a:ext>
              </a:extLst>
            </p:cNvPr>
            <p:cNvSpPr/>
            <p:nvPr/>
          </p:nvSpPr>
          <p:spPr>
            <a:xfrm>
              <a:off x="8113878" y="3029105"/>
              <a:ext cx="169580" cy="64854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00" name="กล่องข้อความ 199">
              <a:extLst>
                <a:ext uri="{FF2B5EF4-FFF2-40B4-BE49-F238E27FC236}">
                  <a16:creationId xmlns:a16="http://schemas.microsoft.com/office/drawing/2014/main" id="{DEA8E98D-0DEF-3D5C-6DDE-77CEB6CB8E9F}"/>
                </a:ext>
              </a:extLst>
            </p:cNvPr>
            <p:cNvSpPr txBox="1"/>
            <p:nvPr/>
          </p:nvSpPr>
          <p:spPr>
            <a:xfrm>
              <a:off x="7969694" y="3582143"/>
              <a:ext cx="708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j=3</a:t>
              </a:r>
              <a:endParaRPr lang="th-TH" sz="3600" dirty="0">
                <a:solidFill>
                  <a:srgbClr val="C00000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201" name="กลุ่ม 200">
            <a:extLst>
              <a:ext uri="{FF2B5EF4-FFF2-40B4-BE49-F238E27FC236}">
                <a16:creationId xmlns:a16="http://schemas.microsoft.com/office/drawing/2014/main" id="{DBFB3311-7E94-C612-3B37-A8C31B90543C}"/>
              </a:ext>
            </a:extLst>
          </p:cNvPr>
          <p:cNvGrpSpPr/>
          <p:nvPr/>
        </p:nvGrpSpPr>
        <p:grpSpPr>
          <a:xfrm>
            <a:off x="6895526" y="2543037"/>
            <a:ext cx="771454" cy="1725551"/>
            <a:chOff x="6895726" y="2543037"/>
            <a:chExt cx="771454" cy="1725551"/>
          </a:xfrm>
        </p:grpSpPr>
        <p:sp>
          <p:nvSpPr>
            <p:cNvPr id="202" name="วงกลม: กลวง 201">
              <a:extLst>
                <a:ext uri="{FF2B5EF4-FFF2-40B4-BE49-F238E27FC236}">
                  <a16:creationId xmlns:a16="http://schemas.microsoft.com/office/drawing/2014/main" id="{1E612DAC-D660-93C8-12EE-9BED0842B287}"/>
                </a:ext>
              </a:extLst>
            </p:cNvPr>
            <p:cNvSpPr/>
            <p:nvPr/>
          </p:nvSpPr>
          <p:spPr>
            <a:xfrm>
              <a:off x="6895726" y="2543037"/>
              <a:ext cx="587998" cy="553282"/>
            </a:xfrm>
            <a:prstGeom prst="donut">
              <a:avLst>
                <a:gd name="adj" fmla="val 449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tx1"/>
                </a:solidFill>
              </a:endParaRPr>
            </a:p>
          </p:txBody>
        </p:sp>
        <p:sp>
          <p:nvSpPr>
            <p:cNvPr id="203" name="ลูกศร: ลง 202">
              <a:extLst>
                <a:ext uri="{FF2B5EF4-FFF2-40B4-BE49-F238E27FC236}">
                  <a16:creationId xmlns:a16="http://schemas.microsoft.com/office/drawing/2014/main" id="{F9BBE3AC-15ED-C741-7BD7-F60D2C8A53FB}"/>
                </a:ext>
              </a:extLst>
            </p:cNvPr>
            <p:cNvSpPr/>
            <p:nvPr/>
          </p:nvSpPr>
          <p:spPr>
            <a:xfrm>
              <a:off x="7103056" y="3069219"/>
              <a:ext cx="169580" cy="64854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04" name="กล่องข้อความ 203">
              <a:extLst>
                <a:ext uri="{FF2B5EF4-FFF2-40B4-BE49-F238E27FC236}">
                  <a16:creationId xmlns:a16="http://schemas.microsoft.com/office/drawing/2014/main" id="{1789E08C-03FA-599D-78C9-E2CBC040CD96}"/>
                </a:ext>
              </a:extLst>
            </p:cNvPr>
            <p:cNvSpPr txBox="1"/>
            <p:nvPr/>
          </p:nvSpPr>
          <p:spPr>
            <a:xfrm>
              <a:off x="6958872" y="3622257"/>
              <a:ext cx="708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i=3</a:t>
              </a:r>
              <a:endParaRPr lang="th-TH" sz="3600" dirty="0">
                <a:solidFill>
                  <a:srgbClr val="C00000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205" name="กลุ่ม 204">
            <a:extLst>
              <a:ext uri="{FF2B5EF4-FFF2-40B4-BE49-F238E27FC236}">
                <a16:creationId xmlns:a16="http://schemas.microsoft.com/office/drawing/2014/main" id="{5D7C6FC8-009D-75BC-0CCA-C591370D9404}"/>
              </a:ext>
            </a:extLst>
          </p:cNvPr>
          <p:cNvGrpSpPr/>
          <p:nvPr/>
        </p:nvGrpSpPr>
        <p:grpSpPr>
          <a:xfrm>
            <a:off x="7428789" y="2532107"/>
            <a:ext cx="771454" cy="1725551"/>
            <a:chOff x="7429511" y="2522407"/>
            <a:chExt cx="771454" cy="1725551"/>
          </a:xfrm>
        </p:grpSpPr>
        <p:sp>
          <p:nvSpPr>
            <p:cNvPr id="206" name="วงกลม: กลวง 205">
              <a:extLst>
                <a:ext uri="{FF2B5EF4-FFF2-40B4-BE49-F238E27FC236}">
                  <a16:creationId xmlns:a16="http://schemas.microsoft.com/office/drawing/2014/main" id="{A2CD106C-9F6B-95F8-4022-DEAEA943F3A0}"/>
                </a:ext>
              </a:extLst>
            </p:cNvPr>
            <p:cNvSpPr/>
            <p:nvPr/>
          </p:nvSpPr>
          <p:spPr>
            <a:xfrm>
              <a:off x="7429511" y="2522407"/>
              <a:ext cx="587998" cy="553282"/>
            </a:xfrm>
            <a:prstGeom prst="donut">
              <a:avLst>
                <a:gd name="adj" fmla="val 449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tx1"/>
                </a:solidFill>
              </a:endParaRPr>
            </a:p>
          </p:txBody>
        </p:sp>
        <p:sp>
          <p:nvSpPr>
            <p:cNvPr id="207" name="ลูกศร: ลง 206">
              <a:extLst>
                <a:ext uri="{FF2B5EF4-FFF2-40B4-BE49-F238E27FC236}">
                  <a16:creationId xmlns:a16="http://schemas.microsoft.com/office/drawing/2014/main" id="{FBB3196B-8E7F-C632-E80D-61CD39954719}"/>
                </a:ext>
              </a:extLst>
            </p:cNvPr>
            <p:cNvSpPr/>
            <p:nvPr/>
          </p:nvSpPr>
          <p:spPr>
            <a:xfrm>
              <a:off x="7636841" y="3048589"/>
              <a:ext cx="169580" cy="64854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08" name="กล่องข้อความ 207">
              <a:extLst>
                <a:ext uri="{FF2B5EF4-FFF2-40B4-BE49-F238E27FC236}">
                  <a16:creationId xmlns:a16="http://schemas.microsoft.com/office/drawing/2014/main" id="{BE40B4BE-3851-3501-FD49-2FC402CD3793}"/>
                </a:ext>
              </a:extLst>
            </p:cNvPr>
            <p:cNvSpPr txBox="1"/>
            <p:nvPr/>
          </p:nvSpPr>
          <p:spPr>
            <a:xfrm>
              <a:off x="7492657" y="3601627"/>
              <a:ext cx="708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j=4</a:t>
              </a:r>
              <a:endParaRPr lang="th-TH" sz="3600" dirty="0">
                <a:solidFill>
                  <a:srgbClr val="C00000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209" name="กลุ่ม 208">
            <a:extLst>
              <a:ext uri="{FF2B5EF4-FFF2-40B4-BE49-F238E27FC236}">
                <a16:creationId xmlns:a16="http://schemas.microsoft.com/office/drawing/2014/main" id="{4760C86B-4955-E046-7D18-3F54FBD64506}"/>
              </a:ext>
            </a:extLst>
          </p:cNvPr>
          <p:cNvGrpSpPr/>
          <p:nvPr/>
        </p:nvGrpSpPr>
        <p:grpSpPr>
          <a:xfrm>
            <a:off x="7907038" y="2504070"/>
            <a:ext cx="771454" cy="1725551"/>
            <a:chOff x="7906548" y="2502923"/>
            <a:chExt cx="771454" cy="1725551"/>
          </a:xfrm>
        </p:grpSpPr>
        <p:sp>
          <p:nvSpPr>
            <p:cNvPr id="210" name="วงกลม: กลวง 209">
              <a:extLst>
                <a:ext uri="{FF2B5EF4-FFF2-40B4-BE49-F238E27FC236}">
                  <a16:creationId xmlns:a16="http://schemas.microsoft.com/office/drawing/2014/main" id="{F95D88E2-E913-178C-C9B4-B7E124E614C4}"/>
                </a:ext>
              </a:extLst>
            </p:cNvPr>
            <p:cNvSpPr/>
            <p:nvPr/>
          </p:nvSpPr>
          <p:spPr>
            <a:xfrm>
              <a:off x="7906548" y="2502923"/>
              <a:ext cx="587998" cy="553282"/>
            </a:xfrm>
            <a:prstGeom prst="donut">
              <a:avLst>
                <a:gd name="adj" fmla="val 449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tx1"/>
                </a:solidFill>
              </a:endParaRPr>
            </a:p>
          </p:txBody>
        </p:sp>
        <p:sp>
          <p:nvSpPr>
            <p:cNvPr id="211" name="ลูกศร: ลง 210">
              <a:extLst>
                <a:ext uri="{FF2B5EF4-FFF2-40B4-BE49-F238E27FC236}">
                  <a16:creationId xmlns:a16="http://schemas.microsoft.com/office/drawing/2014/main" id="{5DF7F3EF-C71B-3202-7447-5736FE4E37C3}"/>
                </a:ext>
              </a:extLst>
            </p:cNvPr>
            <p:cNvSpPr/>
            <p:nvPr/>
          </p:nvSpPr>
          <p:spPr>
            <a:xfrm>
              <a:off x="8113878" y="3029105"/>
              <a:ext cx="169580" cy="64854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12" name="กล่องข้อความ 211">
              <a:extLst>
                <a:ext uri="{FF2B5EF4-FFF2-40B4-BE49-F238E27FC236}">
                  <a16:creationId xmlns:a16="http://schemas.microsoft.com/office/drawing/2014/main" id="{88A36F43-613D-A66D-65FB-8309C1556BA9}"/>
                </a:ext>
              </a:extLst>
            </p:cNvPr>
            <p:cNvSpPr txBox="1"/>
            <p:nvPr/>
          </p:nvSpPr>
          <p:spPr>
            <a:xfrm>
              <a:off x="7969694" y="3582143"/>
              <a:ext cx="708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j=3</a:t>
              </a:r>
              <a:endParaRPr lang="th-TH" sz="3600" dirty="0">
                <a:solidFill>
                  <a:srgbClr val="C00000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216" name="กลุ่ม 215">
            <a:extLst>
              <a:ext uri="{FF2B5EF4-FFF2-40B4-BE49-F238E27FC236}">
                <a16:creationId xmlns:a16="http://schemas.microsoft.com/office/drawing/2014/main" id="{B862C655-A135-EC62-5D59-13320EC16EF7}"/>
              </a:ext>
            </a:extLst>
          </p:cNvPr>
          <p:cNvGrpSpPr/>
          <p:nvPr/>
        </p:nvGrpSpPr>
        <p:grpSpPr>
          <a:xfrm>
            <a:off x="7985176" y="3857739"/>
            <a:ext cx="1437127" cy="1258840"/>
            <a:chOff x="7985176" y="3857739"/>
            <a:chExt cx="1437127" cy="1258840"/>
          </a:xfrm>
        </p:grpSpPr>
        <p:pic>
          <p:nvPicPr>
            <p:cNvPr id="214" name="รูปภาพ 213">
              <a:extLst>
                <a:ext uri="{FF2B5EF4-FFF2-40B4-BE49-F238E27FC236}">
                  <a16:creationId xmlns:a16="http://schemas.microsoft.com/office/drawing/2014/main" id="{0A7C931A-5319-1C29-8EDA-67B89AD45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0347" y="3857739"/>
              <a:ext cx="736834" cy="723766"/>
            </a:xfrm>
            <a:prstGeom prst="rect">
              <a:avLst/>
            </a:prstGeom>
          </p:spPr>
        </p:pic>
        <p:sp>
          <p:nvSpPr>
            <p:cNvPr id="215" name="กล่องข้อความ 214">
              <a:extLst>
                <a:ext uri="{FF2B5EF4-FFF2-40B4-BE49-F238E27FC236}">
                  <a16:creationId xmlns:a16="http://schemas.microsoft.com/office/drawing/2014/main" id="{F20EFE8B-780F-7DE2-FC7D-26DC5200248A}"/>
                </a:ext>
              </a:extLst>
            </p:cNvPr>
            <p:cNvSpPr txBox="1"/>
            <p:nvPr/>
          </p:nvSpPr>
          <p:spPr>
            <a:xfrm>
              <a:off x="7985176" y="4408693"/>
              <a:ext cx="14371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accent6">
                      <a:lumMod val="75000"/>
                    </a:schemeClr>
                  </a:solidFill>
                  <a:latin typeface="MN Kluai Buatchi" pitchFamily="2" charset="0"/>
                  <a:cs typeface="MN Kluai Buatchi" pitchFamily="2" charset="0"/>
                </a:rPr>
                <a:t>Found!</a:t>
              </a:r>
              <a:endParaRPr lang="th-TH" sz="4000" dirty="0">
                <a:solidFill>
                  <a:schemeClr val="accent6">
                    <a:lumMod val="75000"/>
                  </a:schemeClr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sp>
        <p:nvSpPr>
          <p:cNvPr id="3" name="กล่องข้อความ 2">
            <a:hlinkClick r:id="rId5"/>
            <a:extLst>
              <a:ext uri="{FF2B5EF4-FFF2-40B4-BE49-F238E27FC236}">
                <a16:creationId xmlns:a16="http://schemas.microsoft.com/office/drawing/2014/main" id="{77504232-69CD-2DEC-75BB-8470A77AB777}"/>
              </a:ext>
            </a:extLst>
          </p:cNvPr>
          <p:cNvSpPr txBox="1"/>
          <p:nvPr/>
        </p:nvSpPr>
        <p:spPr>
          <a:xfrm>
            <a:off x="7879606" y="6097384"/>
            <a:ext cx="2361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hlinkClick r:id="rId5"/>
              </a:rPr>
              <a:t>คลิกเพื่อดูโค้ด</a:t>
            </a: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1389768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2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" dur="1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" dur="11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9" dur="18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3" dur="13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5" dur="1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7" dur="12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9" dur="18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1" dur="2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3" dur="14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9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1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3" dur="16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7" dur="1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1" dur="13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3" dur="9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5" dur="14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7" dur="12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9" dur="17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1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9" dur="12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1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3" dur="17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3" dur="16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5" dur="1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7" dur="18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9" dur="2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3" dur="11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5" dur="1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7" dur="12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9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1" dur="14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3" dur="1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953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196320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47209E-5206-42EF-B27C-DB9D3D15C5E5}"/>
              </a:ext>
            </a:extLst>
          </p:cNvPr>
          <p:cNvGrpSpPr/>
          <p:nvPr/>
        </p:nvGrpSpPr>
        <p:grpSpPr>
          <a:xfrm rot="4475286">
            <a:off x="7213839" y="-1430986"/>
            <a:ext cx="3297880" cy="3368506"/>
            <a:chOff x="6326930" y="101483"/>
            <a:chExt cx="5154354" cy="4672388"/>
          </a:xfrm>
        </p:grpSpPr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BB81082-BD12-4BE6-A41F-ABD1E18902F0}"/>
                </a:ext>
              </a:extLst>
            </p:cNvPr>
            <p:cNvSpPr/>
            <p:nvPr/>
          </p:nvSpPr>
          <p:spPr>
            <a:xfrm rot="10017500">
              <a:off x="6326930" y="101483"/>
              <a:ext cx="5154354" cy="4362429"/>
            </a:xfrm>
            <a:custGeom>
              <a:avLst/>
              <a:gdLst>
                <a:gd name="connsiteX0" fmla="*/ 2782214 w 5457933"/>
                <a:gd name="connsiteY0" fmla="*/ 1067027 h 3755392"/>
                <a:gd name="connsiteX1" fmla="*/ 1143914 w 5457933"/>
                <a:gd name="connsiteY1" fmla="*/ 1257527 h 3755392"/>
                <a:gd name="connsiteX2" fmla="*/ 914 w 5457933"/>
                <a:gd name="connsiteY2" fmla="*/ 2667227 h 3755392"/>
                <a:gd name="connsiteX3" fmla="*/ 991514 w 5457933"/>
                <a:gd name="connsiteY3" fmla="*/ 3581627 h 3755392"/>
                <a:gd name="connsiteX4" fmla="*/ 3048914 w 5457933"/>
                <a:gd name="connsiteY4" fmla="*/ 3695927 h 3755392"/>
                <a:gd name="connsiteX5" fmla="*/ 4611014 w 5457933"/>
                <a:gd name="connsiteY5" fmla="*/ 2895827 h 3755392"/>
                <a:gd name="connsiteX6" fmla="*/ 5449214 w 5457933"/>
                <a:gd name="connsiteY6" fmla="*/ 990827 h 3755392"/>
                <a:gd name="connsiteX7" fmla="*/ 4115714 w 5457933"/>
                <a:gd name="connsiteY7" fmla="*/ 227 h 3755392"/>
                <a:gd name="connsiteX8" fmla="*/ 2782214 w 5457933"/>
                <a:gd name="connsiteY8" fmla="*/ 1067027 h 375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7933" h="3755392">
                  <a:moveTo>
                    <a:pt x="2782214" y="1067027"/>
                  </a:moveTo>
                  <a:cubicBezTo>
                    <a:pt x="2286914" y="1276577"/>
                    <a:pt x="1607464" y="990827"/>
                    <a:pt x="1143914" y="1257527"/>
                  </a:cubicBezTo>
                  <a:cubicBezTo>
                    <a:pt x="680364" y="1524227"/>
                    <a:pt x="26314" y="2279877"/>
                    <a:pt x="914" y="2667227"/>
                  </a:cubicBezTo>
                  <a:cubicBezTo>
                    <a:pt x="-24486" y="3054577"/>
                    <a:pt x="483514" y="3410177"/>
                    <a:pt x="991514" y="3581627"/>
                  </a:cubicBezTo>
                  <a:cubicBezTo>
                    <a:pt x="1499514" y="3753077"/>
                    <a:pt x="2445664" y="3810227"/>
                    <a:pt x="3048914" y="3695927"/>
                  </a:cubicBezTo>
                  <a:cubicBezTo>
                    <a:pt x="3652164" y="3581627"/>
                    <a:pt x="4210964" y="3346677"/>
                    <a:pt x="4611014" y="2895827"/>
                  </a:cubicBezTo>
                  <a:cubicBezTo>
                    <a:pt x="5011064" y="2444977"/>
                    <a:pt x="5531764" y="1473427"/>
                    <a:pt x="5449214" y="990827"/>
                  </a:cubicBezTo>
                  <a:cubicBezTo>
                    <a:pt x="5366664" y="508227"/>
                    <a:pt x="4566564" y="-12473"/>
                    <a:pt x="4115714" y="227"/>
                  </a:cubicBezTo>
                  <a:cubicBezTo>
                    <a:pt x="3664864" y="12927"/>
                    <a:pt x="3277514" y="857477"/>
                    <a:pt x="2782214" y="1067027"/>
                  </a:cubicBezTo>
                  <a:close/>
                </a:path>
              </a:pathLst>
            </a:custGeom>
            <a:solidFill>
              <a:srgbClr val="B88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3D70531-DDBD-4A09-94AC-03826DBD558A}"/>
                </a:ext>
              </a:extLst>
            </p:cNvPr>
            <p:cNvSpPr/>
            <p:nvPr/>
          </p:nvSpPr>
          <p:spPr>
            <a:xfrm rot="10017500">
              <a:off x="6643040" y="405867"/>
              <a:ext cx="4814670" cy="4368004"/>
            </a:xfrm>
            <a:custGeom>
              <a:avLst/>
              <a:gdLst>
                <a:gd name="connsiteX0" fmla="*/ 2782214 w 5457933"/>
                <a:gd name="connsiteY0" fmla="*/ 1067027 h 3755392"/>
                <a:gd name="connsiteX1" fmla="*/ 1143914 w 5457933"/>
                <a:gd name="connsiteY1" fmla="*/ 1257527 h 3755392"/>
                <a:gd name="connsiteX2" fmla="*/ 914 w 5457933"/>
                <a:gd name="connsiteY2" fmla="*/ 2667227 h 3755392"/>
                <a:gd name="connsiteX3" fmla="*/ 991514 w 5457933"/>
                <a:gd name="connsiteY3" fmla="*/ 3581627 h 3755392"/>
                <a:gd name="connsiteX4" fmla="*/ 3048914 w 5457933"/>
                <a:gd name="connsiteY4" fmla="*/ 3695927 h 3755392"/>
                <a:gd name="connsiteX5" fmla="*/ 4611014 w 5457933"/>
                <a:gd name="connsiteY5" fmla="*/ 2895827 h 3755392"/>
                <a:gd name="connsiteX6" fmla="*/ 5449214 w 5457933"/>
                <a:gd name="connsiteY6" fmla="*/ 990827 h 3755392"/>
                <a:gd name="connsiteX7" fmla="*/ 4115714 w 5457933"/>
                <a:gd name="connsiteY7" fmla="*/ 227 h 3755392"/>
                <a:gd name="connsiteX8" fmla="*/ 2782214 w 5457933"/>
                <a:gd name="connsiteY8" fmla="*/ 1067027 h 375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7933" h="3755392">
                  <a:moveTo>
                    <a:pt x="2782214" y="1067027"/>
                  </a:moveTo>
                  <a:cubicBezTo>
                    <a:pt x="2286914" y="1276577"/>
                    <a:pt x="1607464" y="990827"/>
                    <a:pt x="1143914" y="1257527"/>
                  </a:cubicBezTo>
                  <a:cubicBezTo>
                    <a:pt x="680364" y="1524227"/>
                    <a:pt x="26314" y="2279877"/>
                    <a:pt x="914" y="2667227"/>
                  </a:cubicBezTo>
                  <a:cubicBezTo>
                    <a:pt x="-24486" y="3054577"/>
                    <a:pt x="483514" y="3410177"/>
                    <a:pt x="991514" y="3581627"/>
                  </a:cubicBezTo>
                  <a:cubicBezTo>
                    <a:pt x="1499514" y="3753077"/>
                    <a:pt x="2445664" y="3810227"/>
                    <a:pt x="3048914" y="3695927"/>
                  </a:cubicBezTo>
                  <a:cubicBezTo>
                    <a:pt x="3652164" y="3581627"/>
                    <a:pt x="4210964" y="3346677"/>
                    <a:pt x="4611014" y="2895827"/>
                  </a:cubicBezTo>
                  <a:cubicBezTo>
                    <a:pt x="5011064" y="2444977"/>
                    <a:pt x="5531764" y="1473427"/>
                    <a:pt x="5449214" y="990827"/>
                  </a:cubicBezTo>
                  <a:cubicBezTo>
                    <a:pt x="5366664" y="508227"/>
                    <a:pt x="4566564" y="-12473"/>
                    <a:pt x="4115714" y="227"/>
                  </a:cubicBezTo>
                  <a:cubicBezTo>
                    <a:pt x="3664864" y="12927"/>
                    <a:pt x="3277514" y="857477"/>
                    <a:pt x="2782214" y="1067027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BC26E86A-F097-4472-8C54-C110CEE5C91E}"/>
              </a:ext>
            </a:extLst>
          </p:cNvPr>
          <p:cNvSpPr/>
          <p:nvPr/>
        </p:nvSpPr>
        <p:spPr>
          <a:xfrm flipH="1">
            <a:off x="-571170" y="4221114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B886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C2AAE83C-C8B5-46AE-90B0-05DB99C6BA3A}"/>
              </a:ext>
            </a:extLst>
          </p:cNvPr>
          <p:cNvSpPr/>
          <p:nvPr/>
        </p:nvSpPr>
        <p:spPr>
          <a:xfrm flipH="1">
            <a:off x="-367474" y="3999711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75" name="Speech Bubble: Rectangle with Corners Rounded 74">
            <a:extLst>
              <a:ext uri="{FF2B5EF4-FFF2-40B4-BE49-F238E27FC236}">
                <a16:creationId xmlns:a16="http://schemas.microsoft.com/office/drawing/2014/main" id="{F0493B6F-862B-41A0-B6EC-E1FEA4BA30C6}"/>
              </a:ext>
            </a:extLst>
          </p:cNvPr>
          <p:cNvSpPr/>
          <p:nvPr/>
        </p:nvSpPr>
        <p:spPr>
          <a:xfrm>
            <a:off x="3323755" y="3163843"/>
            <a:ext cx="2829471" cy="1217856"/>
          </a:xfrm>
          <a:prstGeom prst="wedgeRoundRectCallout">
            <a:avLst>
              <a:gd name="adj1" fmla="val -16238"/>
              <a:gd name="adj2" fmla="val -87025"/>
              <a:gd name="adj3" fmla="val 16667"/>
            </a:avLst>
          </a:prstGeom>
          <a:solidFill>
            <a:srgbClr val="DFBB9D"/>
          </a:solidFill>
          <a:ln w="28575">
            <a:solidFill>
              <a:schemeClr val="bg1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0+(-1) = -1</a:t>
            </a:r>
            <a:endParaRPr lang="id-ID" sz="3200" dirty="0">
              <a:solidFill>
                <a:srgbClr val="8E5331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047CA41-4409-4F6B-97D5-1BEAABBF15E7}"/>
              </a:ext>
            </a:extLst>
          </p:cNvPr>
          <p:cNvSpPr txBox="1"/>
          <p:nvPr/>
        </p:nvSpPr>
        <p:spPr>
          <a:xfrm>
            <a:off x="1949412" y="726817"/>
            <a:ext cx="6289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EX5</a:t>
            </a:r>
            <a:endParaRPr lang="id-ID" sz="5400" dirty="0">
              <a:ln w="285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DC6A3F81-9B21-4266-B222-27E5294C6F36}"/>
              </a:ext>
            </a:extLst>
          </p:cNvPr>
          <p:cNvSpPr/>
          <p:nvPr/>
        </p:nvSpPr>
        <p:spPr>
          <a:xfrm>
            <a:off x="2056028" y="5059627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F5533A9-B306-4521-9990-C68E085A21CD}"/>
              </a:ext>
            </a:extLst>
          </p:cNvPr>
          <p:cNvSpPr/>
          <p:nvPr/>
        </p:nvSpPr>
        <p:spPr>
          <a:xfrm>
            <a:off x="2160313" y="5352491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0C15FDE9-A718-49A5-B42E-5C416AD09A66}"/>
              </a:ext>
            </a:extLst>
          </p:cNvPr>
          <p:cNvSpPr/>
          <p:nvPr/>
        </p:nvSpPr>
        <p:spPr>
          <a:xfrm>
            <a:off x="2447385" y="5109315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2E67FAC5-21EC-42F2-A7C9-36E5059BE7B2}"/>
              </a:ext>
            </a:extLst>
          </p:cNvPr>
          <p:cNvSpPr/>
          <p:nvPr/>
        </p:nvSpPr>
        <p:spPr>
          <a:xfrm>
            <a:off x="1859693" y="5423676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4875EDF4-1ABF-49B8-A670-0AB80DD61AF4}"/>
              </a:ext>
            </a:extLst>
          </p:cNvPr>
          <p:cNvSpPr/>
          <p:nvPr/>
        </p:nvSpPr>
        <p:spPr>
          <a:xfrm>
            <a:off x="1861803" y="5744662"/>
            <a:ext cx="266769" cy="266769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1E5ED980-202A-48A8-9171-8F23D7ECA855}"/>
              </a:ext>
            </a:extLst>
          </p:cNvPr>
          <p:cNvSpPr/>
          <p:nvPr/>
        </p:nvSpPr>
        <p:spPr>
          <a:xfrm>
            <a:off x="2438021" y="5798717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A0B80E13-0686-4EB5-B952-C9A6B5A6040F}"/>
              </a:ext>
            </a:extLst>
          </p:cNvPr>
          <p:cNvSpPr/>
          <p:nvPr/>
        </p:nvSpPr>
        <p:spPr>
          <a:xfrm>
            <a:off x="2276295" y="6125299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7A3E5B04-49BA-43D5-AB8B-9D64178A15F3}"/>
              </a:ext>
            </a:extLst>
          </p:cNvPr>
          <p:cNvSpPr/>
          <p:nvPr/>
        </p:nvSpPr>
        <p:spPr>
          <a:xfrm>
            <a:off x="1412241" y="532138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EB3D0C16-BF9C-4555-8D2B-1624E07E4DDD}"/>
              </a:ext>
            </a:extLst>
          </p:cNvPr>
          <p:cNvSpPr/>
          <p:nvPr/>
        </p:nvSpPr>
        <p:spPr>
          <a:xfrm>
            <a:off x="2623561" y="5482549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DF670D2A-E23C-47FD-A690-F063FBF52D32}"/>
              </a:ext>
            </a:extLst>
          </p:cNvPr>
          <p:cNvSpPr/>
          <p:nvPr/>
        </p:nvSpPr>
        <p:spPr>
          <a:xfrm>
            <a:off x="2859974" y="5802085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0BA84615-E479-4D36-B9D8-5D4C34B8ABB3}"/>
              </a:ext>
            </a:extLst>
          </p:cNvPr>
          <p:cNvSpPr/>
          <p:nvPr/>
        </p:nvSpPr>
        <p:spPr>
          <a:xfrm>
            <a:off x="1698683" y="6141323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5A0B0797-AC9E-42A0-99A2-28FBFFF0C3E8}"/>
              </a:ext>
            </a:extLst>
          </p:cNvPr>
          <p:cNvSpPr/>
          <p:nvPr/>
        </p:nvSpPr>
        <p:spPr>
          <a:xfrm>
            <a:off x="2784529" y="6149587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BE7D0C64-C75A-4ECC-AD42-D8A01B9D6956}"/>
              </a:ext>
            </a:extLst>
          </p:cNvPr>
          <p:cNvSpPr/>
          <p:nvPr/>
        </p:nvSpPr>
        <p:spPr>
          <a:xfrm>
            <a:off x="1354587" y="5721806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5F9EDC18-3CD4-41E1-AB10-497F33300496}"/>
              </a:ext>
            </a:extLst>
          </p:cNvPr>
          <p:cNvSpPr/>
          <p:nvPr/>
        </p:nvSpPr>
        <p:spPr>
          <a:xfrm>
            <a:off x="9768609" y="1039292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1B0D4929-0709-4531-AEC4-0ED0A733BBFC}"/>
              </a:ext>
            </a:extLst>
          </p:cNvPr>
          <p:cNvSpPr/>
          <p:nvPr/>
        </p:nvSpPr>
        <p:spPr>
          <a:xfrm>
            <a:off x="9872894" y="1332156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381526DE-C426-48CE-A4FC-6292EBA353F7}"/>
              </a:ext>
            </a:extLst>
          </p:cNvPr>
          <p:cNvSpPr/>
          <p:nvPr/>
        </p:nvSpPr>
        <p:spPr>
          <a:xfrm>
            <a:off x="10159966" y="1088980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095BD0B4-934C-48C0-9D06-231A62ED2980}"/>
              </a:ext>
            </a:extLst>
          </p:cNvPr>
          <p:cNvSpPr/>
          <p:nvPr/>
        </p:nvSpPr>
        <p:spPr>
          <a:xfrm>
            <a:off x="9572274" y="1403341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FA5A24A2-DF85-49E7-A574-38D76CD5906B}"/>
              </a:ext>
            </a:extLst>
          </p:cNvPr>
          <p:cNvSpPr/>
          <p:nvPr/>
        </p:nvSpPr>
        <p:spPr>
          <a:xfrm>
            <a:off x="9574384" y="1724327"/>
            <a:ext cx="266769" cy="266769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76F1D58E-4700-4028-918D-D07B19393F49}"/>
              </a:ext>
            </a:extLst>
          </p:cNvPr>
          <p:cNvSpPr/>
          <p:nvPr/>
        </p:nvSpPr>
        <p:spPr>
          <a:xfrm>
            <a:off x="10150602" y="1778382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75DA7A73-D458-401F-ACED-EFC8F3CAFF24}"/>
              </a:ext>
            </a:extLst>
          </p:cNvPr>
          <p:cNvSpPr/>
          <p:nvPr/>
        </p:nvSpPr>
        <p:spPr>
          <a:xfrm>
            <a:off x="9988876" y="2104964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A2F5CF1-2B82-4122-8794-DBF36EFCD9A4}"/>
              </a:ext>
            </a:extLst>
          </p:cNvPr>
          <p:cNvSpPr/>
          <p:nvPr/>
        </p:nvSpPr>
        <p:spPr>
          <a:xfrm>
            <a:off x="9124822" y="1301048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1F0498B9-5BBA-4762-9878-E7EA67C18E8E}"/>
              </a:ext>
            </a:extLst>
          </p:cNvPr>
          <p:cNvSpPr/>
          <p:nvPr/>
        </p:nvSpPr>
        <p:spPr>
          <a:xfrm>
            <a:off x="10336142" y="1462214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BFFC90BF-D061-450D-9DC2-79ABDB09E631}"/>
              </a:ext>
            </a:extLst>
          </p:cNvPr>
          <p:cNvSpPr/>
          <p:nvPr/>
        </p:nvSpPr>
        <p:spPr>
          <a:xfrm>
            <a:off x="10572555" y="1781750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3FB7FDDC-18B4-458D-AFEF-8011DB890750}"/>
              </a:ext>
            </a:extLst>
          </p:cNvPr>
          <p:cNvSpPr/>
          <p:nvPr/>
        </p:nvSpPr>
        <p:spPr>
          <a:xfrm>
            <a:off x="9411264" y="2120988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AE741A82-2F80-45AA-BA40-FC7028B1D285}"/>
              </a:ext>
            </a:extLst>
          </p:cNvPr>
          <p:cNvSpPr/>
          <p:nvPr/>
        </p:nvSpPr>
        <p:spPr>
          <a:xfrm>
            <a:off x="10497110" y="2129252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81EC3BF8-4434-4B8D-B62B-E7FF12D1160A}"/>
              </a:ext>
            </a:extLst>
          </p:cNvPr>
          <p:cNvSpPr/>
          <p:nvPr/>
        </p:nvSpPr>
        <p:spPr>
          <a:xfrm>
            <a:off x="9067168" y="1701471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992E350F-9300-47B5-8B58-41154C1FBE23}"/>
              </a:ext>
            </a:extLst>
          </p:cNvPr>
          <p:cNvSpPr txBox="1"/>
          <p:nvPr/>
        </p:nvSpPr>
        <p:spPr>
          <a:xfrm>
            <a:off x="2184016" y="1942070"/>
            <a:ext cx="5707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3E3D3"/>
                </a:solidFill>
                <a:latin typeface="Tw Cen MT Condensed Extra Bold" panose="020B0803020202020204" pitchFamily="34" charset="0"/>
              </a:rPr>
              <a:t>mylist</a:t>
            </a:r>
            <a:r>
              <a:rPr lang="en-US" sz="4000" dirty="0">
                <a:solidFill>
                  <a:srgbClr val="F3E3D3"/>
                </a:solidFill>
                <a:latin typeface="Tw Cen MT Condensed Extra Bold" panose="020B0803020202020204" pitchFamily="34" charset="0"/>
              </a:rPr>
              <a:t> = [0, -1, 2, -3, 1,-2]</a:t>
            </a:r>
            <a:endParaRPr lang="th-TH" sz="4000" dirty="0">
              <a:solidFill>
                <a:srgbClr val="F3E3D3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2" name="วงกลม: กลวง 1">
            <a:extLst>
              <a:ext uri="{FF2B5EF4-FFF2-40B4-BE49-F238E27FC236}">
                <a16:creationId xmlns:a16="http://schemas.microsoft.com/office/drawing/2014/main" id="{3F36F956-278E-01AF-2E0A-2E53AD150031}"/>
              </a:ext>
            </a:extLst>
          </p:cNvPr>
          <p:cNvSpPr/>
          <p:nvPr/>
        </p:nvSpPr>
        <p:spPr>
          <a:xfrm>
            <a:off x="3950965" y="1948585"/>
            <a:ext cx="634078" cy="640099"/>
          </a:xfrm>
          <a:prstGeom prst="donut">
            <a:avLst>
              <a:gd name="adj" fmla="val 58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3" name="วงกลม: กลวง 2">
            <a:extLst>
              <a:ext uri="{FF2B5EF4-FFF2-40B4-BE49-F238E27FC236}">
                <a16:creationId xmlns:a16="http://schemas.microsoft.com/office/drawing/2014/main" id="{4B647821-9CA0-465F-C6A5-FD0EEF3542B3}"/>
              </a:ext>
            </a:extLst>
          </p:cNvPr>
          <p:cNvSpPr/>
          <p:nvPr/>
        </p:nvSpPr>
        <p:spPr>
          <a:xfrm>
            <a:off x="4559012" y="1964073"/>
            <a:ext cx="634078" cy="640099"/>
          </a:xfrm>
          <a:prstGeom prst="donut">
            <a:avLst>
              <a:gd name="adj" fmla="val 58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B6380E44-DAB7-2CC7-CE7B-9ADDAA7ABE44}"/>
              </a:ext>
            </a:extLst>
          </p:cNvPr>
          <p:cNvSpPr txBox="1"/>
          <p:nvPr/>
        </p:nvSpPr>
        <p:spPr>
          <a:xfrm>
            <a:off x="6087745" y="4812894"/>
            <a:ext cx="5707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3E3D3"/>
                </a:solidFill>
                <a:latin typeface="Tw Cen MT Condensed Extra Bold" panose="020B0803020202020204" pitchFamily="34" charset="0"/>
              </a:rPr>
              <a:t>[-1 ]</a:t>
            </a:r>
            <a:endParaRPr lang="th-TH" sz="4000" dirty="0">
              <a:solidFill>
                <a:srgbClr val="F3E3D3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38471281-FD75-5B6E-40E8-751D74320D2F}"/>
              </a:ext>
            </a:extLst>
          </p:cNvPr>
          <p:cNvSpPr txBox="1"/>
          <p:nvPr/>
        </p:nvSpPr>
        <p:spPr>
          <a:xfrm>
            <a:off x="6094177" y="4816150"/>
            <a:ext cx="5707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3E3D3"/>
                </a:solidFill>
                <a:latin typeface="Tw Cen MT Condensed Extra Bold" panose="020B0803020202020204" pitchFamily="34" charset="0"/>
              </a:rPr>
              <a:t>[-1,2 ]</a:t>
            </a:r>
            <a:endParaRPr lang="th-TH" sz="4000" dirty="0">
              <a:solidFill>
                <a:srgbClr val="F3E3D3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18" name="Speech Bubble: Rectangle with Corners Rounded 74">
            <a:extLst>
              <a:ext uri="{FF2B5EF4-FFF2-40B4-BE49-F238E27FC236}">
                <a16:creationId xmlns:a16="http://schemas.microsoft.com/office/drawing/2014/main" id="{6FD33C1C-88F2-765A-B42C-3CC58700BAA3}"/>
              </a:ext>
            </a:extLst>
          </p:cNvPr>
          <p:cNvSpPr/>
          <p:nvPr/>
        </p:nvSpPr>
        <p:spPr>
          <a:xfrm>
            <a:off x="3332942" y="3168788"/>
            <a:ext cx="2829471" cy="1217856"/>
          </a:xfrm>
          <a:prstGeom prst="wedgeRoundRectCallout">
            <a:avLst>
              <a:gd name="adj1" fmla="val -16238"/>
              <a:gd name="adj2" fmla="val -87025"/>
              <a:gd name="adj3" fmla="val 16667"/>
            </a:avLst>
          </a:prstGeom>
          <a:solidFill>
            <a:srgbClr val="DFBB9D"/>
          </a:solidFill>
          <a:ln w="28575">
            <a:solidFill>
              <a:schemeClr val="bg1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0+2 = 2</a:t>
            </a:r>
            <a:endParaRPr lang="id-ID" sz="3200" dirty="0">
              <a:solidFill>
                <a:srgbClr val="8E5331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19" name="วงกลม: กลวง 18">
            <a:extLst>
              <a:ext uri="{FF2B5EF4-FFF2-40B4-BE49-F238E27FC236}">
                <a16:creationId xmlns:a16="http://schemas.microsoft.com/office/drawing/2014/main" id="{6F2156EB-8C33-BFF7-28D7-25134F5A5EFE}"/>
              </a:ext>
            </a:extLst>
          </p:cNvPr>
          <p:cNvSpPr/>
          <p:nvPr/>
        </p:nvSpPr>
        <p:spPr>
          <a:xfrm>
            <a:off x="5140686" y="1945975"/>
            <a:ext cx="634078" cy="640099"/>
          </a:xfrm>
          <a:prstGeom prst="donut">
            <a:avLst>
              <a:gd name="adj" fmla="val 58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F3340E34-CDB7-C754-9850-A9DB184F5704}"/>
              </a:ext>
            </a:extLst>
          </p:cNvPr>
          <p:cNvSpPr txBox="1"/>
          <p:nvPr/>
        </p:nvSpPr>
        <p:spPr>
          <a:xfrm>
            <a:off x="6092299" y="4810415"/>
            <a:ext cx="5707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3E3D3"/>
                </a:solidFill>
                <a:latin typeface="Tw Cen MT Condensed Extra Bold" panose="020B0803020202020204" pitchFamily="34" charset="0"/>
              </a:rPr>
              <a:t>[-1,2,-3 ]</a:t>
            </a:r>
            <a:endParaRPr lang="th-TH" sz="4000" dirty="0">
              <a:solidFill>
                <a:srgbClr val="F3E3D3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21" name="วงกลม: กลวง 20">
            <a:extLst>
              <a:ext uri="{FF2B5EF4-FFF2-40B4-BE49-F238E27FC236}">
                <a16:creationId xmlns:a16="http://schemas.microsoft.com/office/drawing/2014/main" id="{DD611063-4FFA-B132-13F0-18AB6B60190B}"/>
              </a:ext>
            </a:extLst>
          </p:cNvPr>
          <p:cNvSpPr/>
          <p:nvPr/>
        </p:nvSpPr>
        <p:spPr>
          <a:xfrm>
            <a:off x="5731223" y="1928763"/>
            <a:ext cx="634078" cy="640099"/>
          </a:xfrm>
          <a:prstGeom prst="donut">
            <a:avLst>
              <a:gd name="adj" fmla="val 58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2" name="Speech Bubble: Rectangle with Corners Rounded 74">
            <a:extLst>
              <a:ext uri="{FF2B5EF4-FFF2-40B4-BE49-F238E27FC236}">
                <a16:creationId xmlns:a16="http://schemas.microsoft.com/office/drawing/2014/main" id="{AC324479-0255-F8D3-52B6-9A953AD7448B}"/>
              </a:ext>
            </a:extLst>
          </p:cNvPr>
          <p:cNvSpPr/>
          <p:nvPr/>
        </p:nvSpPr>
        <p:spPr>
          <a:xfrm>
            <a:off x="3323755" y="3167299"/>
            <a:ext cx="2829471" cy="1217856"/>
          </a:xfrm>
          <a:prstGeom prst="wedgeRoundRectCallout">
            <a:avLst>
              <a:gd name="adj1" fmla="val -16238"/>
              <a:gd name="adj2" fmla="val -87025"/>
              <a:gd name="adj3" fmla="val 16667"/>
            </a:avLst>
          </a:prstGeom>
          <a:solidFill>
            <a:srgbClr val="DFBB9D"/>
          </a:solidFill>
          <a:ln w="28575">
            <a:solidFill>
              <a:schemeClr val="bg1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0+(-3) = -3</a:t>
            </a:r>
            <a:endParaRPr lang="id-ID" sz="3200" dirty="0">
              <a:solidFill>
                <a:srgbClr val="8E5331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23" name="Speech Bubble: Rectangle with Corners Rounded 74">
            <a:extLst>
              <a:ext uri="{FF2B5EF4-FFF2-40B4-BE49-F238E27FC236}">
                <a16:creationId xmlns:a16="http://schemas.microsoft.com/office/drawing/2014/main" id="{483252EF-D81F-3125-6186-61AF13B2DF28}"/>
              </a:ext>
            </a:extLst>
          </p:cNvPr>
          <p:cNvSpPr/>
          <p:nvPr/>
        </p:nvSpPr>
        <p:spPr>
          <a:xfrm>
            <a:off x="3326530" y="3175974"/>
            <a:ext cx="2829471" cy="1217856"/>
          </a:xfrm>
          <a:prstGeom prst="wedgeRoundRectCallout">
            <a:avLst>
              <a:gd name="adj1" fmla="val -16238"/>
              <a:gd name="adj2" fmla="val -87025"/>
              <a:gd name="adj3" fmla="val 16667"/>
            </a:avLst>
          </a:prstGeom>
          <a:solidFill>
            <a:srgbClr val="DFBB9D"/>
          </a:solidFill>
          <a:ln w="28575">
            <a:solidFill>
              <a:schemeClr val="bg1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0+1 = 1</a:t>
            </a:r>
            <a:endParaRPr lang="id-ID" sz="3200" dirty="0">
              <a:solidFill>
                <a:srgbClr val="8E5331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24" name="วงกลม: กลวง 23">
            <a:extLst>
              <a:ext uri="{FF2B5EF4-FFF2-40B4-BE49-F238E27FC236}">
                <a16:creationId xmlns:a16="http://schemas.microsoft.com/office/drawing/2014/main" id="{183C20C0-A1BE-F029-606C-6833E058A065}"/>
              </a:ext>
            </a:extLst>
          </p:cNvPr>
          <p:cNvSpPr/>
          <p:nvPr/>
        </p:nvSpPr>
        <p:spPr>
          <a:xfrm>
            <a:off x="6321561" y="1928951"/>
            <a:ext cx="634078" cy="640099"/>
          </a:xfrm>
          <a:prstGeom prst="donut">
            <a:avLst>
              <a:gd name="adj" fmla="val 58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260B8786-D34A-C4CD-C8D9-84B689B2E62F}"/>
              </a:ext>
            </a:extLst>
          </p:cNvPr>
          <p:cNvSpPr txBox="1"/>
          <p:nvPr/>
        </p:nvSpPr>
        <p:spPr>
          <a:xfrm>
            <a:off x="6081205" y="4810415"/>
            <a:ext cx="5707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3E3D3"/>
                </a:solidFill>
                <a:latin typeface="Tw Cen MT Condensed Extra Bold" panose="020B0803020202020204" pitchFamily="34" charset="0"/>
              </a:rPr>
              <a:t>[-1,2,-3,1 ]</a:t>
            </a:r>
            <a:endParaRPr lang="th-TH" sz="4000" dirty="0">
              <a:solidFill>
                <a:srgbClr val="F3E3D3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26" name="Speech Bubble: Rectangle with Corners Rounded 74">
            <a:extLst>
              <a:ext uri="{FF2B5EF4-FFF2-40B4-BE49-F238E27FC236}">
                <a16:creationId xmlns:a16="http://schemas.microsoft.com/office/drawing/2014/main" id="{E6739520-879F-B24B-8B7A-9DE6EB67CD7A}"/>
              </a:ext>
            </a:extLst>
          </p:cNvPr>
          <p:cNvSpPr/>
          <p:nvPr/>
        </p:nvSpPr>
        <p:spPr>
          <a:xfrm>
            <a:off x="3326465" y="3166491"/>
            <a:ext cx="2829471" cy="1217856"/>
          </a:xfrm>
          <a:prstGeom prst="wedgeRoundRectCallout">
            <a:avLst>
              <a:gd name="adj1" fmla="val -16238"/>
              <a:gd name="adj2" fmla="val -87025"/>
              <a:gd name="adj3" fmla="val 16667"/>
            </a:avLst>
          </a:prstGeom>
          <a:solidFill>
            <a:srgbClr val="DFBB9D"/>
          </a:solidFill>
          <a:ln w="28575">
            <a:solidFill>
              <a:schemeClr val="bg1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0+(-2) = -2</a:t>
            </a:r>
            <a:endParaRPr lang="id-ID" sz="3200" dirty="0">
              <a:solidFill>
                <a:srgbClr val="8E5331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33" name="วงกลม: กลวง 32">
            <a:extLst>
              <a:ext uri="{FF2B5EF4-FFF2-40B4-BE49-F238E27FC236}">
                <a16:creationId xmlns:a16="http://schemas.microsoft.com/office/drawing/2014/main" id="{DBB23A9A-FF61-8FDB-89F7-796B2D35BE87}"/>
              </a:ext>
            </a:extLst>
          </p:cNvPr>
          <p:cNvSpPr/>
          <p:nvPr/>
        </p:nvSpPr>
        <p:spPr>
          <a:xfrm>
            <a:off x="6809570" y="1920637"/>
            <a:ext cx="634078" cy="640099"/>
          </a:xfrm>
          <a:prstGeom prst="donut">
            <a:avLst>
              <a:gd name="adj" fmla="val 58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34" name="กล่องข้อความ 33">
            <a:extLst>
              <a:ext uri="{FF2B5EF4-FFF2-40B4-BE49-F238E27FC236}">
                <a16:creationId xmlns:a16="http://schemas.microsoft.com/office/drawing/2014/main" id="{4B481603-281B-EB4F-D8EA-2BD480CA8B10}"/>
              </a:ext>
            </a:extLst>
          </p:cNvPr>
          <p:cNvSpPr txBox="1"/>
          <p:nvPr/>
        </p:nvSpPr>
        <p:spPr>
          <a:xfrm>
            <a:off x="6099814" y="4818789"/>
            <a:ext cx="5707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3E3D3"/>
                </a:solidFill>
                <a:latin typeface="Tw Cen MT Condensed Extra Bold" panose="020B0803020202020204" pitchFamily="34" charset="0"/>
              </a:rPr>
              <a:t>[-1,2,-3,1,-2 ]</a:t>
            </a:r>
            <a:endParaRPr lang="th-TH" sz="4000" dirty="0">
              <a:solidFill>
                <a:srgbClr val="F3E3D3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4" name="กล่องข้อความ 3">
            <a:hlinkClick r:id="rId2"/>
            <a:extLst>
              <a:ext uri="{FF2B5EF4-FFF2-40B4-BE49-F238E27FC236}">
                <a16:creationId xmlns:a16="http://schemas.microsoft.com/office/drawing/2014/main" id="{69CB0666-83D9-1D05-697B-20EEFD82A932}"/>
              </a:ext>
            </a:extLst>
          </p:cNvPr>
          <p:cNvSpPr txBox="1"/>
          <p:nvPr/>
        </p:nvSpPr>
        <p:spPr>
          <a:xfrm>
            <a:off x="7879606" y="6097384"/>
            <a:ext cx="2361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hlinkClick r:id="rId2"/>
              </a:rPr>
              <a:t>คลิกเพื่อดูโค้ด</a:t>
            </a: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3314965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7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6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2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8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2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11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12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2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4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12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4" dur="12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6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17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2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8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2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11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0" dur="14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2" dur="12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4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6" dur="14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12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  <p:bldP spid="150" grpId="0" animBg="1"/>
      <p:bldP spid="150" grpId="1" animBg="1"/>
      <p:bldP spid="151" grpId="0" animBg="1"/>
      <p:bldP spid="151" grpId="1" animBg="1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57" grpId="0" animBg="1"/>
      <p:bldP spid="157" grpId="1" animBg="1"/>
      <p:bldP spid="158" grpId="0" animBg="1"/>
      <p:bldP spid="158" grpId="1" animBg="1"/>
      <p:bldP spid="159" grpId="0" animBg="1"/>
      <p:bldP spid="159" grpId="1" animBg="1"/>
      <p:bldP spid="160" grpId="0" animBg="1"/>
      <p:bldP spid="160" grpId="1" animBg="1"/>
      <p:bldP spid="161" grpId="0" animBg="1"/>
      <p:bldP spid="161" grpId="1" animBg="1"/>
      <p:bldP spid="6" grpId="0"/>
      <p:bldP spid="2" grpId="0" animBg="1"/>
      <p:bldP spid="3" grpId="0" animBg="1"/>
      <p:bldP spid="3" grpId="1" animBg="1"/>
      <p:bldP spid="16" grpId="0"/>
      <p:bldP spid="16" grpId="1"/>
      <p:bldP spid="17" grpId="0"/>
      <p:bldP spid="17" grpId="1"/>
      <p:bldP spid="18" grpId="0" animBg="1"/>
      <p:bldP spid="18" grpId="1" animBg="1"/>
      <p:bldP spid="19" grpId="0" animBg="1"/>
      <p:bldP spid="19" grpId="1" animBg="1"/>
      <p:bldP spid="20" grpId="0"/>
      <p:bldP spid="20" grpId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/>
      <p:bldP spid="25" grpId="1"/>
      <p:bldP spid="26" grpId="0" animBg="1"/>
      <p:bldP spid="26" grpId="1" animBg="1"/>
      <p:bldP spid="33" grpId="0" animBg="1"/>
      <p:bldP spid="33" grpId="1" animBg="1"/>
      <p:bldP spid="34" grpId="0"/>
      <p:bldP spid="3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953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196320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47209E-5206-42EF-B27C-DB9D3D15C5E5}"/>
              </a:ext>
            </a:extLst>
          </p:cNvPr>
          <p:cNvGrpSpPr/>
          <p:nvPr/>
        </p:nvGrpSpPr>
        <p:grpSpPr>
          <a:xfrm rot="4475286">
            <a:off x="7213839" y="-1430986"/>
            <a:ext cx="3297880" cy="3368506"/>
            <a:chOff x="6326930" y="101483"/>
            <a:chExt cx="5154354" cy="4672388"/>
          </a:xfrm>
        </p:grpSpPr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BB81082-BD12-4BE6-A41F-ABD1E18902F0}"/>
                </a:ext>
              </a:extLst>
            </p:cNvPr>
            <p:cNvSpPr/>
            <p:nvPr/>
          </p:nvSpPr>
          <p:spPr>
            <a:xfrm rot="10017500">
              <a:off x="6326930" y="101483"/>
              <a:ext cx="5154354" cy="4362429"/>
            </a:xfrm>
            <a:custGeom>
              <a:avLst/>
              <a:gdLst>
                <a:gd name="connsiteX0" fmla="*/ 2782214 w 5457933"/>
                <a:gd name="connsiteY0" fmla="*/ 1067027 h 3755392"/>
                <a:gd name="connsiteX1" fmla="*/ 1143914 w 5457933"/>
                <a:gd name="connsiteY1" fmla="*/ 1257527 h 3755392"/>
                <a:gd name="connsiteX2" fmla="*/ 914 w 5457933"/>
                <a:gd name="connsiteY2" fmla="*/ 2667227 h 3755392"/>
                <a:gd name="connsiteX3" fmla="*/ 991514 w 5457933"/>
                <a:gd name="connsiteY3" fmla="*/ 3581627 h 3755392"/>
                <a:gd name="connsiteX4" fmla="*/ 3048914 w 5457933"/>
                <a:gd name="connsiteY4" fmla="*/ 3695927 h 3755392"/>
                <a:gd name="connsiteX5" fmla="*/ 4611014 w 5457933"/>
                <a:gd name="connsiteY5" fmla="*/ 2895827 h 3755392"/>
                <a:gd name="connsiteX6" fmla="*/ 5449214 w 5457933"/>
                <a:gd name="connsiteY6" fmla="*/ 990827 h 3755392"/>
                <a:gd name="connsiteX7" fmla="*/ 4115714 w 5457933"/>
                <a:gd name="connsiteY7" fmla="*/ 227 h 3755392"/>
                <a:gd name="connsiteX8" fmla="*/ 2782214 w 5457933"/>
                <a:gd name="connsiteY8" fmla="*/ 1067027 h 375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7933" h="3755392">
                  <a:moveTo>
                    <a:pt x="2782214" y="1067027"/>
                  </a:moveTo>
                  <a:cubicBezTo>
                    <a:pt x="2286914" y="1276577"/>
                    <a:pt x="1607464" y="990827"/>
                    <a:pt x="1143914" y="1257527"/>
                  </a:cubicBezTo>
                  <a:cubicBezTo>
                    <a:pt x="680364" y="1524227"/>
                    <a:pt x="26314" y="2279877"/>
                    <a:pt x="914" y="2667227"/>
                  </a:cubicBezTo>
                  <a:cubicBezTo>
                    <a:pt x="-24486" y="3054577"/>
                    <a:pt x="483514" y="3410177"/>
                    <a:pt x="991514" y="3581627"/>
                  </a:cubicBezTo>
                  <a:cubicBezTo>
                    <a:pt x="1499514" y="3753077"/>
                    <a:pt x="2445664" y="3810227"/>
                    <a:pt x="3048914" y="3695927"/>
                  </a:cubicBezTo>
                  <a:cubicBezTo>
                    <a:pt x="3652164" y="3581627"/>
                    <a:pt x="4210964" y="3346677"/>
                    <a:pt x="4611014" y="2895827"/>
                  </a:cubicBezTo>
                  <a:cubicBezTo>
                    <a:pt x="5011064" y="2444977"/>
                    <a:pt x="5531764" y="1473427"/>
                    <a:pt x="5449214" y="990827"/>
                  </a:cubicBezTo>
                  <a:cubicBezTo>
                    <a:pt x="5366664" y="508227"/>
                    <a:pt x="4566564" y="-12473"/>
                    <a:pt x="4115714" y="227"/>
                  </a:cubicBezTo>
                  <a:cubicBezTo>
                    <a:pt x="3664864" y="12927"/>
                    <a:pt x="3277514" y="857477"/>
                    <a:pt x="2782214" y="1067027"/>
                  </a:cubicBezTo>
                  <a:close/>
                </a:path>
              </a:pathLst>
            </a:custGeom>
            <a:solidFill>
              <a:srgbClr val="B88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3D70531-DDBD-4A09-94AC-03826DBD558A}"/>
                </a:ext>
              </a:extLst>
            </p:cNvPr>
            <p:cNvSpPr/>
            <p:nvPr/>
          </p:nvSpPr>
          <p:spPr>
            <a:xfrm rot="10017500">
              <a:off x="6643040" y="405867"/>
              <a:ext cx="4814670" cy="4368004"/>
            </a:xfrm>
            <a:custGeom>
              <a:avLst/>
              <a:gdLst>
                <a:gd name="connsiteX0" fmla="*/ 2782214 w 5457933"/>
                <a:gd name="connsiteY0" fmla="*/ 1067027 h 3755392"/>
                <a:gd name="connsiteX1" fmla="*/ 1143914 w 5457933"/>
                <a:gd name="connsiteY1" fmla="*/ 1257527 h 3755392"/>
                <a:gd name="connsiteX2" fmla="*/ 914 w 5457933"/>
                <a:gd name="connsiteY2" fmla="*/ 2667227 h 3755392"/>
                <a:gd name="connsiteX3" fmla="*/ 991514 w 5457933"/>
                <a:gd name="connsiteY3" fmla="*/ 3581627 h 3755392"/>
                <a:gd name="connsiteX4" fmla="*/ 3048914 w 5457933"/>
                <a:gd name="connsiteY4" fmla="*/ 3695927 h 3755392"/>
                <a:gd name="connsiteX5" fmla="*/ 4611014 w 5457933"/>
                <a:gd name="connsiteY5" fmla="*/ 2895827 h 3755392"/>
                <a:gd name="connsiteX6" fmla="*/ 5449214 w 5457933"/>
                <a:gd name="connsiteY6" fmla="*/ 990827 h 3755392"/>
                <a:gd name="connsiteX7" fmla="*/ 4115714 w 5457933"/>
                <a:gd name="connsiteY7" fmla="*/ 227 h 3755392"/>
                <a:gd name="connsiteX8" fmla="*/ 2782214 w 5457933"/>
                <a:gd name="connsiteY8" fmla="*/ 1067027 h 375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7933" h="3755392">
                  <a:moveTo>
                    <a:pt x="2782214" y="1067027"/>
                  </a:moveTo>
                  <a:cubicBezTo>
                    <a:pt x="2286914" y="1276577"/>
                    <a:pt x="1607464" y="990827"/>
                    <a:pt x="1143914" y="1257527"/>
                  </a:cubicBezTo>
                  <a:cubicBezTo>
                    <a:pt x="680364" y="1524227"/>
                    <a:pt x="26314" y="2279877"/>
                    <a:pt x="914" y="2667227"/>
                  </a:cubicBezTo>
                  <a:cubicBezTo>
                    <a:pt x="-24486" y="3054577"/>
                    <a:pt x="483514" y="3410177"/>
                    <a:pt x="991514" y="3581627"/>
                  </a:cubicBezTo>
                  <a:cubicBezTo>
                    <a:pt x="1499514" y="3753077"/>
                    <a:pt x="2445664" y="3810227"/>
                    <a:pt x="3048914" y="3695927"/>
                  </a:cubicBezTo>
                  <a:cubicBezTo>
                    <a:pt x="3652164" y="3581627"/>
                    <a:pt x="4210964" y="3346677"/>
                    <a:pt x="4611014" y="2895827"/>
                  </a:cubicBezTo>
                  <a:cubicBezTo>
                    <a:pt x="5011064" y="2444977"/>
                    <a:pt x="5531764" y="1473427"/>
                    <a:pt x="5449214" y="990827"/>
                  </a:cubicBezTo>
                  <a:cubicBezTo>
                    <a:pt x="5366664" y="508227"/>
                    <a:pt x="4566564" y="-12473"/>
                    <a:pt x="4115714" y="227"/>
                  </a:cubicBezTo>
                  <a:cubicBezTo>
                    <a:pt x="3664864" y="12927"/>
                    <a:pt x="3277514" y="857477"/>
                    <a:pt x="2782214" y="1067027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BC26E86A-F097-4472-8C54-C110CEE5C91E}"/>
              </a:ext>
            </a:extLst>
          </p:cNvPr>
          <p:cNvSpPr/>
          <p:nvPr/>
        </p:nvSpPr>
        <p:spPr>
          <a:xfrm flipH="1">
            <a:off x="-571170" y="4221114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B886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C2AAE83C-C8B5-46AE-90B0-05DB99C6BA3A}"/>
              </a:ext>
            </a:extLst>
          </p:cNvPr>
          <p:cNvSpPr/>
          <p:nvPr/>
        </p:nvSpPr>
        <p:spPr>
          <a:xfrm flipH="1">
            <a:off x="-367474" y="3999711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75" name="Speech Bubble: Rectangle with Corners Rounded 74">
            <a:extLst>
              <a:ext uri="{FF2B5EF4-FFF2-40B4-BE49-F238E27FC236}">
                <a16:creationId xmlns:a16="http://schemas.microsoft.com/office/drawing/2014/main" id="{F0493B6F-862B-41A0-B6EC-E1FEA4BA30C6}"/>
              </a:ext>
            </a:extLst>
          </p:cNvPr>
          <p:cNvSpPr/>
          <p:nvPr/>
        </p:nvSpPr>
        <p:spPr>
          <a:xfrm>
            <a:off x="4524355" y="3153418"/>
            <a:ext cx="2829471" cy="1217856"/>
          </a:xfrm>
          <a:prstGeom prst="wedgeRoundRectCallout">
            <a:avLst>
              <a:gd name="adj1" fmla="val -16238"/>
              <a:gd name="adj2" fmla="val -87025"/>
              <a:gd name="adj3" fmla="val 16667"/>
            </a:avLst>
          </a:prstGeom>
          <a:solidFill>
            <a:srgbClr val="DFBB9D"/>
          </a:solidFill>
          <a:ln w="28575">
            <a:solidFill>
              <a:schemeClr val="bg1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-1+2 != 0</a:t>
            </a:r>
            <a:endParaRPr lang="id-ID" sz="3200" dirty="0">
              <a:solidFill>
                <a:srgbClr val="8E5331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047CA41-4409-4F6B-97D5-1BEAABBF15E7}"/>
              </a:ext>
            </a:extLst>
          </p:cNvPr>
          <p:cNvSpPr txBox="1"/>
          <p:nvPr/>
        </p:nvSpPr>
        <p:spPr>
          <a:xfrm>
            <a:off x="1949412" y="726817"/>
            <a:ext cx="6289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EX5</a:t>
            </a:r>
            <a:endParaRPr lang="id-ID" sz="5400" dirty="0">
              <a:ln w="285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DC6A3F81-9B21-4266-B222-27E5294C6F36}"/>
              </a:ext>
            </a:extLst>
          </p:cNvPr>
          <p:cNvSpPr/>
          <p:nvPr/>
        </p:nvSpPr>
        <p:spPr>
          <a:xfrm>
            <a:off x="2056028" y="5059627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F5533A9-B306-4521-9990-C68E085A21CD}"/>
              </a:ext>
            </a:extLst>
          </p:cNvPr>
          <p:cNvSpPr/>
          <p:nvPr/>
        </p:nvSpPr>
        <p:spPr>
          <a:xfrm>
            <a:off x="2160313" y="5352491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0C15FDE9-A718-49A5-B42E-5C416AD09A66}"/>
              </a:ext>
            </a:extLst>
          </p:cNvPr>
          <p:cNvSpPr/>
          <p:nvPr/>
        </p:nvSpPr>
        <p:spPr>
          <a:xfrm>
            <a:off x="2447385" y="5109315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2E67FAC5-21EC-42F2-A7C9-36E5059BE7B2}"/>
              </a:ext>
            </a:extLst>
          </p:cNvPr>
          <p:cNvSpPr/>
          <p:nvPr/>
        </p:nvSpPr>
        <p:spPr>
          <a:xfrm>
            <a:off x="1859693" y="5423676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4875EDF4-1ABF-49B8-A670-0AB80DD61AF4}"/>
              </a:ext>
            </a:extLst>
          </p:cNvPr>
          <p:cNvSpPr/>
          <p:nvPr/>
        </p:nvSpPr>
        <p:spPr>
          <a:xfrm>
            <a:off x="1861803" y="5744662"/>
            <a:ext cx="266769" cy="266769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1E5ED980-202A-48A8-9171-8F23D7ECA855}"/>
              </a:ext>
            </a:extLst>
          </p:cNvPr>
          <p:cNvSpPr/>
          <p:nvPr/>
        </p:nvSpPr>
        <p:spPr>
          <a:xfrm>
            <a:off x="2438021" y="5798717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A0B80E13-0686-4EB5-B952-C9A6B5A6040F}"/>
              </a:ext>
            </a:extLst>
          </p:cNvPr>
          <p:cNvSpPr/>
          <p:nvPr/>
        </p:nvSpPr>
        <p:spPr>
          <a:xfrm>
            <a:off x="2276295" y="6125299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7A3E5B04-49BA-43D5-AB8B-9D64178A15F3}"/>
              </a:ext>
            </a:extLst>
          </p:cNvPr>
          <p:cNvSpPr/>
          <p:nvPr/>
        </p:nvSpPr>
        <p:spPr>
          <a:xfrm>
            <a:off x="1412241" y="532138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EB3D0C16-BF9C-4555-8D2B-1624E07E4DDD}"/>
              </a:ext>
            </a:extLst>
          </p:cNvPr>
          <p:cNvSpPr/>
          <p:nvPr/>
        </p:nvSpPr>
        <p:spPr>
          <a:xfrm>
            <a:off x="2623561" y="5482549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DF670D2A-E23C-47FD-A690-F063FBF52D32}"/>
              </a:ext>
            </a:extLst>
          </p:cNvPr>
          <p:cNvSpPr/>
          <p:nvPr/>
        </p:nvSpPr>
        <p:spPr>
          <a:xfrm>
            <a:off x="2859974" y="5802085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0BA84615-E479-4D36-B9D8-5D4C34B8ABB3}"/>
              </a:ext>
            </a:extLst>
          </p:cNvPr>
          <p:cNvSpPr/>
          <p:nvPr/>
        </p:nvSpPr>
        <p:spPr>
          <a:xfrm>
            <a:off x="1698683" y="6141323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5A0B0797-AC9E-42A0-99A2-28FBFFF0C3E8}"/>
              </a:ext>
            </a:extLst>
          </p:cNvPr>
          <p:cNvSpPr/>
          <p:nvPr/>
        </p:nvSpPr>
        <p:spPr>
          <a:xfrm>
            <a:off x="2784529" y="6149587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BE7D0C64-C75A-4ECC-AD42-D8A01B9D6956}"/>
              </a:ext>
            </a:extLst>
          </p:cNvPr>
          <p:cNvSpPr/>
          <p:nvPr/>
        </p:nvSpPr>
        <p:spPr>
          <a:xfrm>
            <a:off x="1354587" y="5721806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5F9EDC18-3CD4-41E1-AB10-497F33300496}"/>
              </a:ext>
            </a:extLst>
          </p:cNvPr>
          <p:cNvSpPr/>
          <p:nvPr/>
        </p:nvSpPr>
        <p:spPr>
          <a:xfrm>
            <a:off x="9768609" y="1039292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1B0D4929-0709-4531-AEC4-0ED0A733BBFC}"/>
              </a:ext>
            </a:extLst>
          </p:cNvPr>
          <p:cNvSpPr/>
          <p:nvPr/>
        </p:nvSpPr>
        <p:spPr>
          <a:xfrm>
            <a:off x="9872894" y="1332156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381526DE-C426-48CE-A4FC-6292EBA353F7}"/>
              </a:ext>
            </a:extLst>
          </p:cNvPr>
          <p:cNvSpPr/>
          <p:nvPr/>
        </p:nvSpPr>
        <p:spPr>
          <a:xfrm>
            <a:off x="10159966" y="1088980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095BD0B4-934C-48C0-9D06-231A62ED2980}"/>
              </a:ext>
            </a:extLst>
          </p:cNvPr>
          <p:cNvSpPr/>
          <p:nvPr/>
        </p:nvSpPr>
        <p:spPr>
          <a:xfrm>
            <a:off x="9572274" y="1403341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FA5A24A2-DF85-49E7-A574-38D76CD5906B}"/>
              </a:ext>
            </a:extLst>
          </p:cNvPr>
          <p:cNvSpPr/>
          <p:nvPr/>
        </p:nvSpPr>
        <p:spPr>
          <a:xfrm>
            <a:off x="9574384" y="1724327"/>
            <a:ext cx="266769" cy="266769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76F1D58E-4700-4028-918D-D07B19393F49}"/>
              </a:ext>
            </a:extLst>
          </p:cNvPr>
          <p:cNvSpPr/>
          <p:nvPr/>
        </p:nvSpPr>
        <p:spPr>
          <a:xfrm>
            <a:off x="10150602" y="1778382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75DA7A73-D458-401F-ACED-EFC8F3CAFF24}"/>
              </a:ext>
            </a:extLst>
          </p:cNvPr>
          <p:cNvSpPr/>
          <p:nvPr/>
        </p:nvSpPr>
        <p:spPr>
          <a:xfrm>
            <a:off x="9988876" y="2104964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A2F5CF1-2B82-4122-8794-DBF36EFCD9A4}"/>
              </a:ext>
            </a:extLst>
          </p:cNvPr>
          <p:cNvSpPr/>
          <p:nvPr/>
        </p:nvSpPr>
        <p:spPr>
          <a:xfrm>
            <a:off x="9124822" y="1301048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1F0498B9-5BBA-4762-9878-E7EA67C18E8E}"/>
              </a:ext>
            </a:extLst>
          </p:cNvPr>
          <p:cNvSpPr/>
          <p:nvPr/>
        </p:nvSpPr>
        <p:spPr>
          <a:xfrm>
            <a:off x="10336142" y="1462214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BFFC90BF-D061-450D-9DC2-79ABDB09E631}"/>
              </a:ext>
            </a:extLst>
          </p:cNvPr>
          <p:cNvSpPr/>
          <p:nvPr/>
        </p:nvSpPr>
        <p:spPr>
          <a:xfrm>
            <a:off x="10572555" y="1781750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3FB7FDDC-18B4-458D-AFEF-8011DB890750}"/>
              </a:ext>
            </a:extLst>
          </p:cNvPr>
          <p:cNvSpPr/>
          <p:nvPr/>
        </p:nvSpPr>
        <p:spPr>
          <a:xfrm>
            <a:off x="9411264" y="2120988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AE741A82-2F80-45AA-BA40-FC7028B1D285}"/>
              </a:ext>
            </a:extLst>
          </p:cNvPr>
          <p:cNvSpPr/>
          <p:nvPr/>
        </p:nvSpPr>
        <p:spPr>
          <a:xfrm>
            <a:off x="10497110" y="2129252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81EC3BF8-4434-4B8D-B62B-E7FF12D1160A}"/>
              </a:ext>
            </a:extLst>
          </p:cNvPr>
          <p:cNvSpPr/>
          <p:nvPr/>
        </p:nvSpPr>
        <p:spPr>
          <a:xfrm>
            <a:off x="9067168" y="1701471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992E350F-9300-47B5-8B58-41154C1FBE23}"/>
              </a:ext>
            </a:extLst>
          </p:cNvPr>
          <p:cNvSpPr txBox="1"/>
          <p:nvPr/>
        </p:nvSpPr>
        <p:spPr>
          <a:xfrm>
            <a:off x="2184016" y="1942070"/>
            <a:ext cx="5707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3E3D3"/>
                </a:solidFill>
                <a:latin typeface="Tw Cen MT Condensed Extra Bold" panose="020B0803020202020204" pitchFamily="34" charset="0"/>
              </a:rPr>
              <a:t>mylist</a:t>
            </a:r>
            <a:r>
              <a:rPr lang="en-US" sz="4000" dirty="0">
                <a:solidFill>
                  <a:srgbClr val="F3E3D3"/>
                </a:solidFill>
                <a:latin typeface="Tw Cen MT Condensed Extra Bold" panose="020B0803020202020204" pitchFamily="34" charset="0"/>
              </a:rPr>
              <a:t> = [0, -1, 2, -3, 1,-2]</a:t>
            </a:r>
            <a:endParaRPr lang="th-TH" sz="4000" dirty="0">
              <a:solidFill>
                <a:srgbClr val="F3E3D3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B6380E44-DAB7-2CC7-CE7B-9ADDAA7ABE44}"/>
              </a:ext>
            </a:extLst>
          </p:cNvPr>
          <p:cNvSpPr txBox="1"/>
          <p:nvPr/>
        </p:nvSpPr>
        <p:spPr>
          <a:xfrm>
            <a:off x="6087745" y="4812894"/>
            <a:ext cx="5707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3E3D3"/>
                </a:solidFill>
                <a:latin typeface="Tw Cen MT Condensed Extra Bold" panose="020B0803020202020204" pitchFamily="34" charset="0"/>
              </a:rPr>
              <a:t>[-1,2,-3,1,-2 ]</a:t>
            </a:r>
            <a:endParaRPr lang="th-TH" sz="4000" dirty="0">
              <a:solidFill>
                <a:srgbClr val="F3E3D3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4" name="วงกลม: กลวง 3">
            <a:extLst>
              <a:ext uri="{FF2B5EF4-FFF2-40B4-BE49-F238E27FC236}">
                <a16:creationId xmlns:a16="http://schemas.microsoft.com/office/drawing/2014/main" id="{D89B7FFB-95CF-8202-13A4-224F1637AF4B}"/>
              </a:ext>
            </a:extLst>
          </p:cNvPr>
          <p:cNvSpPr/>
          <p:nvPr/>
        </p:nvSpPr>
        <p:spPr>
          <a:xfrm>
            <a:off x="5142148" y="1923181"/>
            <a:ext cx="634078" cy="640099"/>
          </a:xfrm>
          <a:prstGeom prst="donut">
            <a:avLst>
              <a:gd name="adj" fmla="val 58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5" name="วงกลม: กลวง 4">
            <a:extLst>
              <a:ext uri="{FF2B5EF4-FFF2-40B4-BE49-F238E27FC236}">
                <a16:creationId xmlns:a16="http://schemas.microsoft.com/office/drawing/2014/main" id="{E44CB155-B6E6-7B4C-B3C8-83F7312A76D5}"/>
              </a:ext>
            </a:extLst>
          </p:cNvPr>
          <p:cNvSpPr/>
          <p:nvPr/>
        </p:nvSpPr>
        <p:spPr>
          <a:xfrm>
            <a:off x="6187714" y="4796825"/>
            <a:ext cx="634078" cy="640099"/>
          </a:xfrm>
          <a:prstGeom prst="donut">
            <a:avLst>
              <a:gd name="adj" fmla="val 58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7" name="วงกลม: กลวง 6">
            <a:extLst>
              <a:ext uri="{FF2B5EF4-FFF2-40B4-BE49-F238E27FC236}">
                <a16:creationId xmlns:a16="http://schemas.microsoft.com/office/drawing/2014/main" id="{66481B99-3E9D-65D0-3967-D31FF24F9473}"/>
              </a:ext>
            </a:extLst>
          </p:cNvPr>
          <p:cNvSpPr/>
          <p:nvPr/>
        </p:nvSpPr>
        <p:spPr>
          <a:xfrm>
            <a:off x="5675654" y="1899766"/>
            <a:ext cx="634078" cy="640099"/>
          </a:xfrm>
          <a:prstGeom prst="donut">
            <a:avLst>
              <a:gd name="adj" fmla="val 58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8" name="Speech Bubble: Rectangle with Corners Rounded 74">
            <a:extLst>
              <a:ext uri="{FF2B5EF4-FFF2-40B4-BE49-F238E27FC236}">
                <a16:creationId xmlns:a16="http://schemas.microsoft.com/office/drawing/2014/main" id="{69177B73-A5C9-5A2F-D57D-F7CA4E15B143}"/>
              </a:ext>
            </a:extLst>
          </p:cNvPr>
          <p:cNvSpPr/>
          <p:nvPr/>
        </p:nvSpPr>
        <p:spPr>
          <a:xfrm>
            <a:off x="4524354" y="3145427"/>
            <a:ext cx="2829471" cy="1217856"/>
          </a:xfrm>
          <a:prstGeom prst="wedgeRoundRectCallout">
            <a:avLst>
              <a:gd name="adj1" fmla="val -16238"/>
              <a:gd name="adj2" fmla="val -87025"/>
              <a:gd name="adj3" fmla="val 16667"/>
            </a:avLst>
          </a:prstGeom>
          <a:solidFill>
            <a:srgbClr val="DFBB9D"/>
          </a:solidFill>
          <a:ln w="28575">
            <a:solidFill>
              <a:schemeClr val="bg1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-1+(-3) != 0</a:t>
            </a:r>
            <a:endParaRPr lang="id-ID" sz="3200" dirty="0">
              <a:solidFill>
                <a:srgbClr val="8E5331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9" name="Speech Bubble: Rectangle with Corners Rounded 74">
            <a:extLst>
              <a:ext uri="{FF2B5EF4-FFF2-40B4-BE49-F238E27FC236}">
                <a16:creationId xmlns:a16="http://schemas.microsoft.com/office/drawing/2014/main" id="{F45512AB-D47E-9022-AA7D-28C9B3EB64D5}"/>
              </a:ext>
            </a:extLst>
          </p:cNvPr>
          <p:cNvSpPr/>
          <p:nvPr/>
        </p:nvSpPr>
        <p:spPr>
          <a:xfrm>
            <a:off x="4521194" y="3151074"/>
            <a:ext cx="2829471" cy="1217856"/>
          </a:xfrm>
          <a:prstGeom prst="wedgeRoundRectCallout">
            <a:avLst>
              <a:gd name="adj1" fmla="val -16238"/>
              <a:gd name="adj2" fmla="val -87025"/>
              <a:gd name="adj3" fmla="val 16667"/>
            </a:avLst>
          </a:prstGeom>
          <a:solidFill>
            <a:srgbClr val="DFBB9D"/>
          </a:solidFill>
          <a:ln w="28575">
            <a:solidFill>
              <a:schemeClr val="bg1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-1+1 = 0</a:t>
            </a:r>
            <a:endParaRPr lang="id-ID" sz="3200" dirty="0">
              <a:solidFill>
                <a:srgbClr val="8E5331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10" name="วงกลม: กลวง 9">
            <a:extLst>
              <a:ext uri="{FF2B5EF4-FFF2-40B4-BE49-F238E27FC236}">
                <a16:creationId xmlns:a16="http://schemas.microsoft.com/office/drawing/2014/main" id="{15CCE0A0-517B-36D6-8285-3316B630487C}"/>
              </a:ext>
            </a:extLst>
          </p:cNvPr>
          <p:cNvSpPr/>
          <p:nvPr/>
        </p:nvSpPr>
        <p:spPr>
          <a:xfrm>
            <a:off x="6314312" y="1899233"/>
            <a:ext cx="634078" cy="640099"/>
          </a:xfrm>
          <a:prstGeom prst="donut">
            <a:avLst>
              <a:gd name="adj" fmla="val 58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47F60679-63E5-54DD-52FD-D011ED79A76D}"/>
              </a:ext>
            </a:extLst>
          </p:cNvPr>
          <p:cNvSpPr txBox="1"/>
          <p:nvPr/>
        </p:nvSpPr>
        <p:spPr>
          <a:xfrm>
            <a:off x="6076329" y="5594359"/>
            <a:ext cx="5707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3E3D3"/>
                </a:solidFill>
                <a:latin typeface="Tw Cen MT Condensed Extra Bold" panose="020B0803020202020204" pitchFamily="34" charset="0"/>
              </a:rPr>
              <a:t>[(0,-1,1) ]</a:t>
            </a:r>
            <a:endParaRPr lang="th-TH" sz="4000" dirty="0">
              <a:solidFill>
                <a:srgbClr val="F3E3D3"/>
              </a:solidFill>
              <a:latin typeface="Tw Cen MT Condensed Extra Bold" panose="020B0803020202020204" pitchFamily="34" charset="0"/>
            </a:endParaRPr>
          </a:p>
        </p:txBody>
      </p:sp>
      <p:grpSp>
        <p:nvGrpSpPr>
          <p:cNvPr id="12" name="กลุ่ม 11">
            <a:extLst>
              <a:ext uri="{FF2B5EF4-FFF2-40B4-BE49-F238E27FC236}">
                <a16:creationId xmlns:a16="http://schemas.microsoft.com/office/drawing/2014/main" id="{93A3AB76-01F2-8F41-3F1E-00FD4D5D0017}"/>
              </a:ext>
            </a:extLst>
          </p:cNvPr>
          <p:cNvGrpSpPr/>
          <p:nvPr/>
        </p:nvGrpSpPr>
        <p:grpSpPr>
          <a:xfrm>
            <a:off x="7452192" y="3266760"/>
            <a:ext cx="1437127" cy="1258840"/>
            <a:chOff x="7985176" y="3857739"/>
            <a:chExt cx="1437127" cy="1258840"/>
          </a:xfrm>
        </p:grpSpPr>
        <p:pic>
          <p:nvPicPr>
            <p:cNvPr id="13" name="รูปภาพ 12">
              <a:extLst>
                <a:ext uri="{FF2B5EF4-FFF2-40B4-BE49-F238E27FC236}">
                  <a16:creationId xmlns:a16="http://schemas.microsoft.com/office/drawing/2014/main" id="{1EAD8AF6-F122-0FFE-52A3-9B0E91CC0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0347" y="3857739"/>
              <a:ext cx="736834" cy="723766"/>
            </a:xfrm>
            <a:prstGeom prst="rect">
              <a:avLst/>
            </a:prstGeom>
          </p:spPr>
        </p:pic>
        <p:sp>
          <p:nvSpPr>
            <p:cNvPr id="15" name="กล่องข้อความ 14">
              <a:extLst>
                <a:ext uri="{FF2B5EF4-FFF2-40B4-BE49-F238E27FC236}">
                  <a16:creationId xmlns:a16="http://schemas.microsoft.com/office/drawing/2014/main" id="{C76084E3-81D0-0EE7-165B-D4D6F35F6BAF}"/>
                </a:ext>
              </a:extLst>
            </p:cNvPr>
            <p:cNvSpPr txBox="1"/>
            <p:nvPr/>
          </p:nvSpPr>
          <p:spPr>
            <a:xfrm>
              <a:off x="7985176" y="4408693"/>
              <a:ext cx="14371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MN Kluai Buatchi" pitchFamily="2" charset="0"/>
                  <a:cs typeface="MN Kluai Buatchi" pitchFamily="2" charset="0"/>
                </a:rPr>
                <a:t>Found!</a:t>
              </a:r>
              <a:endParaRPr lang="th-TH" sz="4000" dirty="0">
                <a:solidFill>
                  <a:schemeClr val="bg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0381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7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6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2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8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2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11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12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2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4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12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4" dur="12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6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17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2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8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2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11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0" dur="14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2" dur="12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4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6" dur="14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12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  <p:bldP spid="150" grpId="0" animBg="1"/>
      <p:bldP spid="150" grpId="1" animBg="1"/>
      <p:bldP spid="151" grpId="0" animBg="1"/>
      <p:bldP spid="151" grpId="1" animBg="1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57" grpId="0" animBg="1"/>
      <p:bldP spid="157" grpId="1" animBg="1"/>
      <p:bldP spid="158" grpId="0" animBg="1"/>
      <p:bldP spid="158" grpId="1" animBg="1"/>
      <p:bldP spid="159" grpId="0" animBg="1"/>
      <p:bldP spid="159" grpId="1" animBg="1"/>
      <p:bldP spid="160" grpId="0" animBg="1"/>
      <p:bldP spid="160" grpId="1" animBg="1"/>
      <p:bldP spid="161" grpId="0" animBg="1"/>
      <p:bldP spid="161" grpId="1" animBg="1"/>
      <p:bldP spid="6" grpId="0"/>
      <p:bldP spid="4" grpId="0" animBg="1"/>
      <p:bldP spid="4" grpId="1" animBg="1"/>
      <p:bldP spid="5" grpId="0" animBg="1"/>
      <p:bldP spid="7" grpId="0" animBg="1"/>
      <p:bldP spid="7" grpId="1" animBg="1"/>
      <p:bldP spid="8" grpId="0" animBg="1"/>
      <p:bldP spid="8" grpId="1" animBg="1"/>
      <p:bldP spid="9" grpId="0" animBg="1"/>
      <p:bldP spid="10" grpId="0" animBg="1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953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196320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1724347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B2B62290-A6FD-487C-B4CA-7C6748E1F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29146">
            <a:off x="98294" y="4082735"/>
            <a:ext cx="1286681" cy="2210621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E942C460-6280-4D94-AADB-5C822C0A5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74851">
            <a:off x="2901776" y="1720291"/>
            <a:ext cx="1286681" cy="2210621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64114875-74EC-4F76-98D6-B2AC3D148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916" y="1820070"/>
            <a:ext cx="1286681" cy="2210621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99533309-7A2B-4674-9E64-D9F98D795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418" y="352142"/>
            <a:ext cx="5144037" cy="1169615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8B7A0DC5-6EDF-4B03-BC82-0A9A94013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72842">
            <a:off x="6608387" y="4066570"/>
            <a:ext cx="1286681" cy="2210621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3068B45E-12D2-4DE6-B911-32A938518783}"/>
              </a:ext>
            </a:extLst>
          </p:cNvPr>
          <p:cNvSpPr txBox="1"/>
          <p:nvPr/>
        </p:nvSpPr>
        <p:spPr>
          <a:xfrm>
            <a:off x="1691654" y="625983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EX6</a:t>
            </a:r>
            <a:endParaRPr lang="id-ID" sz="5400" dirty="0">
              <a:ln w="285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1E343805-44B6-4903-9D11-3C79571BE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86806">
            <a:off x="2936084" y="4257862"/>
            <a:ext cx="1286681" cy="2210621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CEF6B036-AE82-48A6-AEA0-8123C6245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28660">
            <a:off x="9736761" y="3492178"/>
            <a:ext cx="1286681" cy="2210621"/>
          </a:xfrm>
          <a:prstGeom prst="rect">
            <a:avLst/>
          </a:prstGeom>
        </p:spPr>
      </p:pic>
      <p:sp>
        <p:nvSpPr>
          <p:cNvPr id="111" name="Oval 110">
            <a:extLst>
              <a:ext uri="{FF2B5EF4-FFF2-40B4-BE49-F238E27FC236}">
                <a16:creationId xmlns:a16="http://schemas.microsoft.com/office/drawing/2014/main" id="{CC1CC08E-3BB9-409E-92AF-DE9731913A2E}"/>
              </a:ext>
            </a:extLst>
          </p:cNvPr>
          <p:cNvSpPr/>
          <p:nvPr/>
        </p:nvSpPr>
        <p:spPr>
          <a:xfrm>
            <a:off x="9464491" y="656708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25ECC414-3002-4B2D-8F4D-02E28DEC3645}"/>
              </a:ext>
            </a:extLst>
          </p:cNvPr>
          <p:cNvSpPr/>
          <p:nvPr/>
        </p:nvSpPr>
        <p:spPr>
          <a:xfrm>
            <a:off x="9568776" y="949572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3D654911-0F18-4C11-9CBF-F4EDC4FCEBCD}"/>
              </a:ext>
            </a:extLst>
          </p:cNvPr>
          <p:cNvSpPr/>
          <p:nvPr/>
        </p:nvSpPr>
        <p:spPr>
          <a:xfrm>
            <a:off x="9855848" y="706396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00F0209B-C8FB-4783-B2CC-EFEE30DE3AFD}"/>
              </a:ext>
            </a:extLst>
          </p:cNvPr>
          <p:cNvSpPr/>
          <p:nvPr/>
        </p:nvSpPr>
        <p:spPr>
          <a:xfrm>
            <a:off x="9268156" y="1020757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AA4D2EC-A00D-4E8A-A439-FC4AAE820657}"/>
              </a:ext>
            </a:extLst>
          </p:cNvPr>
          <p:cNvSpPr/>
          <p:nvPr/>
        </p:nvSpPr>
        <p:spPr>
          <a:xfrm>
            <a:off x="9270266" y="1341743"/>
            <a:ext cx="266769" cy="266769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1996DB72-13EF-4F47-A0CB-C6FDE201C146}"/>
              </a:ext>
            </a:extLst>
          </p:cNvPr>
          <p:cNvSpPr/>
          <p:nvPr/>
        </p:nvSpPr>
        <p:spPr>
          <a:xfrm>
            <a:off x="9846484" y="1395798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03522A05-85AC-4BC5-9CC0-0F4ED5D1DB36}"/>
              </a:ext>
            </a:extLst>
          </p:cNvPr>
          <p:cNvSpPr/>
          <p:nvPr/>
        </p:nvSpPr>
        <p:spPr>
          <a:xfrm>
            <a:off x="9684758" y="1722380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A8DE0E7-3417-431A-A4D0-E2E8A7FA158A}"/>
              </a:ext>
            </a:extLst>
          </p:cNvPr>
          <p:cNvSpPr/>
          <p:nvPr/>
        </p:nvSpPr>
        <p:spPr>
          <a:xfrm>
            <a:off x="8820704" y="91846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CC910335-F851-4C82-9771-FF29D0105833}"/>
              </a:ext>
            </a:extLst>
          </p:cNvPr>
          <p:cNvSpPr/>
          <p:nvPr/>
        </p:nvSpPr>
        <p:spPr>
          <a:xfrm>
            <a:off x="10032024" y="1079630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E01ABE71-A3D4-4253-BED0-040F3D992EBD}"/>
              </a:ext>
            </a:extLst>
          </p:cNvPr>
          <p:cNvSpPr/>
          <p:nvPr/>
        </p:nvSpPr>
        <p:spPr>
          <a:xfrm>
            <a:off x="10268437" y="1399166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EA9C5149-AE48-4818-BE1A-95B861BAABC8}"/>
              </a:ext>
            </a:extLst>
          </p:cNvPr>
          <p:cNvSpPr/>
          <p:nvPr/>
        </p:nvSpPr>
        <p:spPr>
          <a:xfrm>
            <a:off x="9107146" y="1738404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ECE0D77-7E26-40AF-9808-B008C0316B12}"/>
              </a:ext>
            </a:extLst>
          </p:cNvPr>
          <p:cNvSpPr/>
          <p:nvPr/>
        </p:nvSpPr>
        <p:spPr>
          <a:xfrm>
            <a:off x="10192992" y="1746668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2A408AF-5236-4DE5-922A-8CCF810A31EE}"/>
              </a:ext>
            </a:extLst>
          </p:cNvPr>
          <p:cNvSpPr/>
          <p:nvPr/>
        </p:nvSpPr>
        <p:spPr>
          <a:xfrm>
            <a:off x="8763050" y="1318887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E7E4356-BF45-49C1-9898-6DB2E666A94E}"/>
              </a:ext>
            </a:extLst>
          </p:cNvPr>
          <p:cNvSpPr/>
          <p:nvPr/>
        </p:nvSpPr>
        <p:spPr>
          <a:xfrm>
            <a:off x="1541199" y="37106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5090B78-B7D2-42B8-956C-43DD1C66B498}"/>
              </a:ext>
            </a:extLst>
          </p:cNvPr>
          <p:cNvSpPr/>
          <p:nvPr/>
        </p:nvSpPr>
        <p:spPr>
          <a:xfrm>
            <a:off x="1645484" y="663928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E1AF3605-4186-461B-8558-73A46E8C01A1}"/>
              </a:ext>
            </a:extLst>
          </p:cNvPr>
          <p:cNvSpPr/>
          <p:nvPr/>
        </p:nvSpPr>
        <p:spPr>
          <a:xfrm>
            <a:off x="1932556" y="420752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494C0E6-CAA9-46DB-87D0-2B67C93F7BFF}"/>
              </a:ext>
            </a:extLst>
          </p:cNvPr>
          <p:cNvSpPr/>
          <p:nvPr/>
        </p:nvSpPr>
        <p:spPr>
          <a:xfrm>
            <a:off x="1344864" y="735113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401A1F14-DA43-4FED-8911-15803FE2AB83}"/>
              </a:ext>
            </a:extLst>
          </p:cNvPr>
          <p:cNvSpPr/>
          <p:nvPr/>
        </p:nvSpPr>
        <p:spPr>
          <a:xfrm>
            <a:off x="1346974" y="1056099"/>
            <a:ext cx="266769" cy="266769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6FA6C1F-BB9F-4D84-9D79-5CB026BE02C7}"/>
              </a:ext>
            </a:extLst>
          </p:cNvPr>
          <p:cNvSpPr/>
          <p:nvPr/>
        </p:nvSpPr>
        <p:spPr>
          <a:xfrm>
            <a:off x="1923192" y="111015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A603DC81-03DF-427C-892F-A818C50FE712}"/>
              </a:ext>
            </a:extLst>
          </p:cNvPr>
          <p:cNvSpPr/>
          <p:nvPr/>
        </p:nvSpPr>
        <p:spPr>
          <a:xfrm>
            <a:off x="1761466" y="1436736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6E18BFB9-4FD2-4F12-8589-D6CB9FF06AA4}"/>
              </a:ext>
            </a:extLst>
          </p:cNvPr>
          <p:cNvSpPr/>
          <p:nvPr/>
        </p:nvSpPr>
        <p:spPr>
          <a:xfrm>
            <a:off x="897412" y="632820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4637B91B-EC2F-4C86-A017-AC843F91371D}"/>
              </a:ext>
            </a:extLst>
          </p:cNvPr>
          <p:cNvSpPr/>
          <p:nvPr/>
        </p:nvSpPr>
        <p:spPr>
          <a:xfrm>
            <a:off x="2108732" y="793986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8C538085-F824-4009-8360-E2283555D849}"/>
              </a:ext>
            </a:extLst>
          </p:cNvPr>
          <p:cNvSpPr/>
          <p:nvPr/>
        </p:nvSpPr>
        <p:spPr>
          <a:xfrm>
            <a:off x="2345145" y="1113522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6700ADA2-99F8-4704-B4D4-A84D22B6DB25}"/>
              </a:ext>
            </a:extLst>
          </p:cNvPr>
          <p:cNvSpPr/>
          <p:nvPr/>
        </p:nvSpPr>
        <p:spPr>
          <a:xfrm>
            <a:off x="1183854" y="1452760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51061F09-C01D-4CE0-A8CD-5F3465A08732}"/>
              </a:ext>
            </a:extLst>
          </p:cNvPr>
          <p:cNvSpPr/>
          <p:nvPr/>
        </p:nvSpPr>
        <p:spPr>
          <a:xfrm>
            <a:off x="2269700" y="1461024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F1520ECA-3F38-4165-8977-1C887B700953}"/>
              </a:ext>
            </a:extLst>
          </p:cNvPr>
          <p:cNvSpPr/>
          <p:nvPr/>
        </p:nvSpPr>
        <p:spPr>
          <a:xfrm>
            <a:off x="839758" y="1033243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4" name="ตาราง 4">
            <a:extLst>
              <a:ext uri="{FF2B5EF4-FFF2-40B4-BE49-F238E27FC236}">
                <a16:creationId xmlns:a16="http://schemas.microsoft.com/office/drawing/2014/main" id="{7F9E9FBC-CF6D-EFEF-D8F9-F77AE36B40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005525"/>
              </p:ext>
            </p:extLst>
          </p:nvPr>
        </p:nvGraphicFramePr>
        <p:xfrm>
          <a:off x="3643483" y="2238818"/>
          <a:ext cx="3959848" cy="3777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962">
                  <a:extLst>
                    <a:ext uri="{9D8B030D-6E8A-4147-A177-3AD203B41FA5}">
                      <a16:colId xmlns:a16="http://schemas.microsoft.com/office/drawing/2014/main" val="3498101735"/>
                    </a:ext>
                  </a:extLst>
                </a:gridCol>
                <a:gridCol w="989962">
                  <a:extLst>
                    <a:ext uri="{9D8B030D-6E8A-4147-A177-3AD203B41FA5}">
                      <a16:colId xmlns:a16="http://schemas.microsoft.com/office/drawing/2014/main" val="649001753"/>
                    </a:ext>
                  </a:extLst>
                </a:gridCol>
                <a:gridCol w="989962">
                  <a:extLst>
                    <a:ext uri="{9D8B030D-6E8A-4147-A177-3AD203B41FA5}">
                      <a16:colId xmlns:a16="http://schemas.microsoft.com/office/drawing/2014/main" val="1878124379"/>
                    </a:ext>
                  </a:extLst>
                </a:gridCol>
                <a:gridCol w="989962">
                  <a:extLst>
                    <a:ext uri="{9D8B030D-6E8A-4147-A177-3AD203B41FA5}">
                      <a16:colId xmlns:a16="http://schemas.microsoft.com/office/drawing/2014/main" val="1040934803"/>
                    </a:ext>
                  </a:extLst>
                </a:gridCol>
              </a:tblGrid>
              <a:tr h="944346"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1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2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3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4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525064"/>
                  </a:ext>
                </a:extLst>
              </a:tr>
              <a:tr h="944346"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5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6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8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7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434390"/>
                  </a:ext>
                </a:extLst>
              </a:tr>
              <a:tr h="944346"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9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8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1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2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470534"/>
                  </a:ext>
                </a:extLst>
              </a:tr>
              <a:tr h="944346"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3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4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5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6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100757"/>
                  </a:ext>
                </a:extLst>
              </a:tr>
            </a:tbl>
          </a:graphicData>
        </a:graphic>
      </p:graphicFrame>
      <p:pic>
        <p:nvPicPr>
          <p:cNvPr id="15" name="รูปภาพ 14" descr="รูปภาพประกอบด้วย ลูกศ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3C5DF097-E161-E711-D256-EAC561ACC5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12312">
            <a:off x="6293695" y="1681703"/>
            <a:ext cx="733689" cy="952693"/>
          </a:xfrm>
          <a:prstGeom prst="rect">
            <a:avLst/>
          </a:prstGeom>
        </p:spPr>
      </p:pic>
      <p:pic>
        <p:nvPicPr>
          <p:cNvPr id="16" name="รูปภาพ 15" descr="รูปภาพประกอบด้วย ลูกศ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6F1D2B9F-57CE-4D52-7D11-8113E3D74E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12312">
            <a:off x="4189864" y="1672173"/>
            <a:ext cx="733689" cy="952693"/>
          </a:xfrm>
          <a:prstGeom prst="rect">
            <a:avLst/>
          </a:prstGeom>
        </p:spPr>
      </p:pic>
      <p:pic>
        <p:nvPicPr>
          <p:cNvPr id="17" name="รูปภาพ 16" descr="รูปภาพประกอบด้วย ลูกศ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94A1A538-D730-B7E5-651C-F4C72B7EB1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12312">
            <a:off x="5246120" y="1672211"/>
            <a:ext cx="733689" cy="952693"/>
          </a:xfrm>
          <a:prstGeom prst="rect">
            <a:avLst/>
          </a:prstGeom>
        </p:spPr>
      </p:pic>
      <p:pic>
        <p:nvPicPr>
          <p:cNvPr id="23" name="รูปภาพ 22" descr="รูปภาพประกอบด้วย ลูกศ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D0D5D5E-E728-CDDF-8775-C041F552AF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203">
            <a:off x="7194342" y="2602128"/>
            <a:ext cx="801969" cy="991234"/>
          </a:xfrm>
          <a:prstGeom prst="rect">
            <a:avLst/>
          </a:prstGeom>
        </p:spPr>
      </p:pic>
      <p:pic>
        <p:nvPicPr>
          <p:cNvPr id="24" name="รูปภาพ 23" descr="รูปภาพประกอบด้วย ลูกศ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1FE68344-AA8E-D3D1-AE5D-E185368E68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203">
            <a:off x="7223059" y="4794221"/>
            <a:ext cx="801969" cy="991234"/>
          </a:xfrm>
          <a:prstGeom prst="rect">
            <a:avLst/>
          </a:prstGeom>
        </p:spPr>
      </p:pic>
      <p:pic>
        <p:nvPicPr>
          <p:cNvPr id="25" name="รูปภาพ 24" descr="รูปภาพประกอบด้วย ลูกศ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FE0988BF-1A48-9965-D8B6-B5A4965D48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203">
            <a:off x="7233944" y="3692947"/>
            <a:ext cx="801969" cy="991234"/>
          </a:xfrm>
          <a:prstGeom prst="rect">
            <a:avLst/>
          </a:prstGeom>
        </p:spPr>
      </p:pic>
      <p:sp>
        <p:nvSpPr>
          <p:cNvPr id="26" name="กล่องข้อความ 25">
            <a:extLst>
              <a:ext uri="{FF2B5EF4-FFF2-40B4-BE49-F238E27FC236}">
                <a16:creationId xmlns:a16="http://schemas.microsoft.com/office/drawing/2014/main" id="{3FDC1A1D-4537-EEE9-8B42-BFF5A4ADC350}"/>
              </a:ext>
            </a:extLst>
          </p:cNvPr>
          <p:cNvSpPr txBox="1"/>
          <p:nvPr/>
        </p:nvSpPr>
        <p:spPr>
          <a:xfrm>
            <a:off x="5139424" y="1349875"/>
            <a:ext cx="127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DD017"/>
                </a:solidFill>
                <a:latin typeface="Tw Cen MT Condensed Extra Bold" panose="020B0803020202020204" pitchFamily="34" charset="0"/>
                <a:cs typeface="MN Kluai Buatchi" pitchFamily="2" charset="0"/>
              </a:rPr>
              <a:t>column</a:t>
            </a:r>
            <a:endParaRPr lang="th-TH" sz="3200" dirty="0">
              <a:solidFill>
                <a:srgbClr val="FDD017"/>
              </a:solidFill>
              <a:latin typeface="Tw Cen MT Condensed Extra Bold" panose="020B0803020202020204" pitchFamily="34" charset="0"/>
              <a:cs typeface="MN Kluai Buatchi" pitchFamily="2" charset="0"/>
            </a:endParaRPr>
          </a:p>
        </p:txBody>
      </p:sp>
      <p:sp>
        <p:nvSpPr>
          <p:cNvPr id="33" name="กล่องข้อความ 32">
            <a:extLst>
              <a:ext uri="{FF2B5EF4-FFF2-40B4-BE49-F238E27FC236}">
                <a16:creationId xmlns:a16="http://schemas.microsoft.com/office/drawing/2014/main" id="{D7788DFF-D9B0-0E50-9B80-9226530D9CBB}"/>
              </a:ext>
            </a:extLst>
          </p:cNvPr>
          <p:cNvSpPr txBox="1"/>
          <p:nvPr/>
        </p:nvSpPr>
        <p:spPr>
          <a:xfrm>
            <a:off x="7940182" y="3769518"/>
            <a:ext cx="127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20AA53"/>
                </a:solidFill>
                <a:latin typeface="Tw Cen MT Condensed Extra Bold" panose="020B0803020202020204" pitchFamily="34" charset="0"/>
                <a:cs typeface="MN Kluai Buatchi" pitchFamily="2" charset="0"/>
              </a:rPr>
              <a:t>row</a:t>
            </a:r>
            <a:endParaRPr lang="th-TH" sz="3200" dirty="0">
              <a:solidFill>
                <a:srgbClr val="20AA53"/>
              </a:solidFill>
              <a:latin typeface="Tw Cen MT Condensed Extra Bold" panose="020B0803020202020204" pitchFamily="34" charset="0"/>
              <a:cs typeface="MN Kluai Buatchi" pitchFamily="2" charset="0"/>
            </a:endParaRPr>
          </a:p>
        </p:txBody>
      </p:sp>
      <p:sp>
        <p:nvSpPr>
          <p:cNvPr id="2" name="กล่องข้อความ 1">
            <a:hlinkClick r:id="rId7"/>
            <a:extLst>
              <a:ext uri="{FF2B5EF4-FFF2-40B4-BE49-F238E27FC236}">
                <a16:creationId xmlns:a16="http://schemas.microsoft.com/office/drawing/2014/main" id="{22C37F10-0CB1-844C-66A5-0AF44F335766}"/>
              </a:ext>
            </a:extLst>
          </p:cNvPr>
          <p:cNvSpPr txBox="1"/>
          <p:nvPr/>
        </p:nvSpPr>
        <p:spPr>
          <a:xfrm>
            <a:off x="7879606" y="6097384"/>
            <a:ext cx="2361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hlinkClick r:id="rId7"/>
              </a:rPr>
              <a:t>คลิกเพื่อดูโค้ด</a:t>
            </a: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2533889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4" dur="17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6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12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8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2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4" dur="11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6" dur="14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12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0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2" dur="14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2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2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7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6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12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0" dur="18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2" dur="2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6" dur="11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8" dur="14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0" dur="12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2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4" dur="1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6" dur="12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26" grpId="0"/>
      <p:bldP spid="3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C4443751E15248B405CBE9DC93E29E" ma:contentTypeVersion="7" ma:contentTypeDescription="Create a new document." ma:contentTypeScope="" ma:versionID="f05cc1bc75f596c73355d43bf1c456e8">
  <xsd:schema xmlns:xsd="http://www.w3.org/2001/XMLSchema" xmlns:xs="http://www.w3.org/2001/XMLSchema" xmlns:p="http://schemas.microsoft.com/office/2006/metadata/properties" xmlns:ns3="7201d78a-919f-4550-b320-1c9bc8424061" xmlns:ns4="a068acfa-f1a8-4279-b15d-746978ec9e5b" targetNamespace="http://schemas.microsoft.com/office/2006/metadata/properties" ma:root="true" ma:fieldsID="dde14d782a4cedac3c63fb7156b08e17" ns3:_="" ns4:_="">
    <xsd:import namespace="7201d78a-919f-4550-b320-1c9bc8424061"/>
    <xsd:import namespace="a068acfa-f1a8-4279-b15d-746978ec9e5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01d78a-919f-4550-b320-1c9bc84240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68acfa-f1a8-4279-b15d-746978ec9e5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B4D7FE1-7654-4147-A0F7-712DDEE597B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28D82CF-2038-4820-A3BB-825810D9BE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201d78a-919f-4550-b320-1c9bc8424061"/>
    <ds:schemaRef ds:uri="a068acfa-f1a8-4279-b15d-746978ec9e5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E0FDBBC-23FA-4877-8889-5049C8EC838A}">
  <ds:schemaRefs>
    <ds:schemaRef ds:uri="7201d78a-919f-4550-b320-1c9bc8424061"/>
    <ds:schemaRef ds:uri="http://schemas.microsoft.com/office/2006/metadata/properties"/>
    <ds:schemaRef ds:uri="http://purl.org/dc/elements/1.1/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a068acfa-f1a8-4279-b15d-746978ec9e5b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1318</TotalTime>
  <Words>1164</Words>
  <Application>Microsoft Office PowerPoint</Application>
  <PresentationFormat>แบบจอกว้าง</PresentationFormat>
  <Paragraphs>298</Paragraphs>
  <Slides>27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9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27</vt:i4>
      </vt:variant>
    </vt:vector>
  </HeadingPairs>
  <TitlesOfParts>
    <vt:vector size="37" baseType="lpstr">
      <vt:lpstr>Calibri</vt:lpstr>
      <vt:lpstr>Tw Cen MT Condensed Extra Bold</vt:lpstr>
      <vt:lpstr>MN Kluai Buatchi</vt:lpstr>
      <vt:lpstr>Muthiara -Demo Version-</vt:lpstr>
      <vt:lpstr>Cambria Math</vt:lpstr>
      <vt:lpstr>Calibri Light</vt:lpstr>
      <vt:lpstr>Abadi Extra Light</vt:lpstr>
      <vt:lpstr>Bubbly</vt:lpstr>
      <vt:lpstr>Arial</vt:lpstr>
      <vt:lpstr>Office Theme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Izza Nasira Azzahra</dc:creator>
  <cp:lastModifiedBy>Jarawee Trongsiriwut</cp:lastModifiedBy>
  <cp:revision>27</cp:revision>
  <dcterms:created xsi:type="dcterms:W3CDTF">2021-05-19T07:37:03Z</dcterms:created>
  <dcterms:modified xsi:type="dcterms:W3CDTF">2022-12-21T04:39:37Z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0x010100DCC4443751E15248B405CBE9DC93E29E</vt:lpwstr>
  </property>
</Properties>
</file>